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0" r:id="rId1"/>
  </p:sldMasterIdLst>
  <p:notesMasterIdLst>
    <p:notesMasterId r:id="rId24"/>
  </p:notesMasterIdLst>
  <p:sldIdLst>
    <p:sldId id="256" r:id="rId2"/>
    <p:sldId id="258" r:id="rId3"/>
    <p:sldId id="259" r:id="rId4"/>
    <p:sldId id="260" r:id="rId5"/>
    <p:sldId id="261" r:id="rId6"/>
    <p:sldId id="262" r:id="rId7"/>
    <p:sldId id="263" r:id="rId8"/>
    <p:sldId id="307" r:id="rId9"/>
    <p:sldId id="308" r:id="rId10"/>
    <p:sldId id="309" r:id="rId11"/>
    <p:sldId id="310" r:id="rId12"/>
    <p:sldId id="311" r:id="rId13"/>
    <p:sldId id="312" r:id="rId14"/>
    <p:sldId id="313" r:id="rId15"/>
    <p:sldId id="314" r:id="rId16"/>
    <p:sldId id="315" r:id="rId17"/>
    <p:sldId id="317" r:id="rId18"/>
    <p:sldId id="316" r:id="rId19"/>
    <p:sldId id="319" r:id="rId20"/>
    <p:sldId id="320" r:id="rId21"/>
    <p:sldId id="265" r:id="rId22"/>
    <p:sldId id="277" r:id="rId2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9B3DBC-5BD7-4C29-9FBF-82F55735AD81}">
  <a:tblStyle styleId="{3B9B3DBC-5BD7-4C29-9FBF-82F55735AD8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940"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0"/>
        <p:cNvGrpSpPr/>
        <p:nvPr/>
      </p:nvGrpSpPr>
      <p:grpSpPr>
        <a:xfrm>
          <a:off x="0" y="0"/>
          <a:ext cx="0" cy="0"/>
          <a:chOff x="0" y="0"/>
          <a:chExt cx="0" cy="0"/>
        </a:xfrm>
      </p:grpSpPr>
      <p:sp>
        <p:nvSpPr>
          <p:cNvPr id="931" name="Google Shape;93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2" name="Google Shape;93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0"/>
        <p:cNvGrpSpPr/>
        <p:nvPr/>
      </p:nvGrpSpPr>
      <p:grpSpPr>
        <a:xfrm>
          <a:off x="0" y="0"/>
          <a:ext cx="0" cy="0"/>
          <a:chOff x="0" y="0"/>
          <a:chExt cx="0" cy="0"/>
        </a:xfrm>
      </p:grpSpPr>
      <p:sp>
        <p:nvSpPr>
          <p:cNvPr id="1011" name="Google Shape;1011;ge49e6cbc39_0_2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2" name="Google Shape;1012;ge49e6cbc39_0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1048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5"/>
        <p:cNvGrpSpPr/>
        <p:nvPr/>
      </p:nvGrpSpPr>
      <p:grpSpPr>
        <a:xfrm>
          <a:off x="0" y="0"/>
          <a:ext cx="0" cy="0"/>
          <a:chOff x="0" y="0"/>
          <a:chExt cx="0" cy="0"/>
        </a:xfrm>
      </p:grpSpPr>
      <p:sp>
        <p:nvSpPr>
          <p:cNvPr id="1056" name="Google Shape;1056;ge3eb6bf8c5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7" name="Google Shape;1057;ge3eb6bf8c5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9019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5"/>
        <p:cNvGrpSpPr/>
        <p:nvPr/>
      </p:nvGrpSpPr>
      <p:grpSpPr>
        <a:xfrm>
          <a:off x="0" y="0"/>
          <a:ext cx="0" cy="0"/>
          <a:chOff x="0" y="0"/>
          <a:chExt cx="0" cy="0"/>
        </a:xfrm>
      </p:grpSpPr>
      <p:sp>
        <p:nvSpPr>
          <p:cNvPr id="1056" name="Google Shape;1056;ge3eb6bf8c5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7" name="Google Shape;1057;ge3eb6bf8c5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1068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5"/>
        <p:cNvGrpSpPr/>
        <p:nvPr/>
      </p:nvGrpSpPr>
      <p:grpSpPr>
        <a:xfrm>
          <a:off x="0" y="0"/>
          <a:ext cx="0" cy="0"/>
          <a:chOff x="0" y="0"/>
          <a:chExt cx="0" cy="0"/>
        </a:xfrm>
      </p:grpSpPr>
      <p:sp>
        <p:nvSpPr>
          <p:cNvPr id="1056" name="Google Shape;1056;ge3eb6bf8c5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7" name="Google Shape;1057;ge3eb6bf8c5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7500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0"/>
        <p:cNvGrpSpPr/>
        <p:nvPr/>
      </p:nvGrpSpPr>
      <p:grpSpPr>
        <a:xfrm>
          <a:off x="0" y="0"/>
          <a:ext cx="0" cy="0"/>
          <a:chOff x="0" y="0"/>
          <a:chExt cx="0" cy="0"/>
        </a:xfrm>
      </p:grpSpPr>
      <p:sp>
        <p:nvSpPr>
          <p:cNvPr id="1011" name="Google Shape;1011;ge49e6cbc39_0_2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2" name="Google Shape;1012;ge49e6cbc39_0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82965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5"/>
        <p:cNvGrpSpPr/>
        <p:nvPr/>
      </p:nvGrpSpPr>
      <p:grpSpPr>
        <a:xfrm>
          <a:off x="0" y="0"/>
          <a:ext cx="0" cy="0"/>
          <a:chOff x="0" y="0"/>
          <a:chExt cx="0" cy="0"/>
        </a:xfrm>
      </p:grpSpPr>
      <p:sp>
        <p:nvSpPr>
          <p:cNvPr id="1056" name="Google Shape;1056;ge3eb6bf8c5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7" name="Google Shape;1057;ge3eb6bf8c5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79959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5"/>
        <p:cNvGrpSpPr/>
        <p:nvPr/>
      </p:nvGrpSpPr>
      <p:grpSpPr>
        <a:xfrm>
          <a:off x="0" y="0"/>
          <a:ext cx="0" cy="0"/>
          <a:chOff x="0" y="0"/>
          <a:chExt cx="0" cy="0"/>
        </a:xfrm>
      </p:grpSpPr>
      <p:sp>
        <p:nvSpPr>
          <p:cNvPr id="1056" name="Google Shape;1056;ge3eb6bf8c5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7" name="Google Shape;1057;ge3eb6bf8c5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4090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5"/>
        <p:cNvGrpSpPr/>
        <p:nvPr/>
      </p:nvGrpSpPr>
      <p:grpSpPr>
        <a:xfrm>
          <a:off x="0" y="0"/>
          <a:ext cx="0" cy="0"/>
          <a:chOff x="0" y="0"/>
          <a:chExt cx="0" cy="0"/>
        </a:xfrm>
      </p:grpSpPr>
      <p:sp>
        <p:nvSpPr>
          <p:cNvPr id="1056" name="Google Shape;1056;ge3eb6bf8c5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7" name="Google Shape;1057;ge3eb6bf8c5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19135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5"/>
        <p:cNvGrpSpPr/>
        <p:nvPr/>
      </p:nvGrpSpPr>
      <p:grpSpPr>
        <a:xfrm>
          <a:off x="0" y="0"/>
          <a:ext cx="0" cy="0"/>
          <a:chOff x="0" y="0"/>
          <a:chExt cx="0" cy="0"/>
        </a:xfrm>
      </p:grpSpPr>
      <p:sp>
        <p:nvSpPr>
          <p:cNvPr id="1056" name="Google Shape;1056;ge3eb6bf8c5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7" name="Google Shape;1057;ge3eb6bf8c5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72221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0"/>
        <p:cNvGrpSpPr/>
        <p:nvPr/>
      </p:nvGrpSpPr>
      <p:grpSpPr>
        <a:xfrm>
          <a:off x="0" y="0"/>
          <a:ext cx="0" cy="0"/>
          <a:chOff x="0" y="0"/>
          <a:chExt cx="0" cy="0"/>
        </a:xfrm>
      </p:grpSpPr>
      <p:sp>
        <p:nvSpPr>
          <p:cNvPr id="1011" name="Google Shape;1011;ge49e6cbc39_0_2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2" name="Google Shape;1012;ge49e6cbc39_0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6425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
        <p:cNvGrpSpPr/>
        <p:nvPr/>
      </p:nvGrpSpPr>
      <p:grpSpPr>
        <a:xfrm>
          <a:off x="0" y="0"/>
          <a:ext cx="0" cy="0"/>
          <a:chOff x="0" y="0"/>
          <a:chExt cx="0" cy="0"/>
        </a:xfrm>
      </p:grpSpPr>
      <p:sp>
        <p:nvSpPr>
          <p:cNvPr id="962" name="Google Shape;962;gb8228a3576_0_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3" name="Google Shape;963;gb8228a3576_0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8"/>
        <p:cNvGrpSpPr/>
        <p:nvPr/>
      </p:nvGrpSpPr>
      <p:grpSpPr>
        <a:xfrm>
          <a:off x="0" y="0"/>
          <a:ext cx="0" cy="0"/>
          <a:chOff x="0" y="0"/>
          <a:chExt cx="0" cy="0"/>
        </a:xfrm>
      </p:grpSpPr>
      <p:sp>
        <p:nvSpPr>
          <p:cNvPr id="1109" name="Google Shape;1109;ge3eb6bf8c5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0" name="Google Shape;1110;ge3eb6bf8c5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77705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8"/>
        <p:cNvGrpSpPr/>
        <p:nvPr/>
      </p:nvGrpSpPr>
      <p:grpSpPr>
        <a:xfrm>
          <a:off x="0" y="0"/>
          <a:ext cx="0" cy="0"/>
          <a:chOff x="0" y="0"/>
          <a:chExt cx="0" cy="0"/>
        </a:xfrm>
      </p:grpSpPr>
      <p:sp>
        <p:nvSpPr>
          <p:cNvPr id="1109" name="Google Shape;1109;ge3eb6bf8c5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0" name="Google Shape;1110;ge3eb6bf8c5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5"/>
        <p:cNvGrpSpPr/>
        <p:nvPr/>
      </p:nvGrpSpPr>
      <p:grpSpPr>
        <a:xfrm>
          <a:off x="0" y="0"/>
          <a:ext cx="0" cy="0"/>
          <a:chOff x="0" y="0"/>
          <a:chExt cx="0" cy="0"/>
        </a:xfrm>
      </p:grpSpPr>
      <p:sp>
        <p:nvSpPr>
          <p:cNvPr id="1516" name="Google Shape;1516;ge49e6cbc39_0_4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7" name="Google Shape;1517;ge49e6cbc39_0_4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8"/>
        <p:cNvGrpSpPr/>
        <p:nvPr/>
      </p:nvGrpSpPr>
      <p:grpSpPr>
        <a:xfrm>
          <a:off x="0" y="0"/>
          <a:ext cx="0" cy="0"/>
          <a:chOff x="0" y="0"/>
          <a:chExt cx="0" cy="0"/>
        </a:xfrm>
      </p:grpSpPr>
      <p:sp>
        <p:nvSpPr>
          <p:cNvPr id="979" name="Google Shape;979;ge3e8626ec7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0" name="Google Shape;980;ge3e8626ec7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ge2a7b9e96e_0_57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 name="Google Shape;1003;ge2a7b9e96e_0_57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0"/>
        <p:cNvGrpSpPr/>
        <p:nvPr/>
      </p:nvGrpSpPr>
      <p:grpSpPr>
        <a:xfrm>
          <a:off x="0" y="0"/>
          <a:ext cx="0" cy="0"/>
          <a:chOff x="0" y="0"/>
          <a:chExt cx="0" cy="0"/>
        </a:xfrm>
      </p:grpSpPr>
      <p:sp>
        <p:nvSpPr>
          <p:cNvPr id="1011" name="Google Shape;1011;ge49e6cbc39_0_2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2" name="Google Shape;1012;ge49e6cbc39_0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6"/>
        <p:cNvGrpSpPr/>
        <p:nvPr/>
      </p:nvGrpSpPr>
      <p:grpSpPr>
        <a:xfrm>
          <a:off x="0" y="0"/>
          <a:ext cx="0" cy="0"/>
          <a:chOff x="0" y="0"/>
          <a:chExt cx="0" cy="0"/>
        </a:xfrm>
      </p:grpSpPr>
      <p:sp>
        <p:nvSpPr>
          <p:cNvPr id="1037" name="Google Shape;1037;ge49e6cbc39_0_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8" name="Google Shape;1038;ge49e6cbc39_0_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5"/>
        <p:cNvGrpSpPr/>
        <p:nvPr/>
      </p:nvGrpSpPr>
      <p:grpSpPr>
        <a:xfrm>
          <a:off x="0" y="0"/>
          <a:ext cx="0" cy="0"/>
          <a:chOff x="0" y="0"/>
          <a:chExt cx="0" cy="0"/>
        </a:xfrm>
      </p:grpSpPr>
      <p:sp>
        <p:nvSpPr>
          <p:cNvPr id="1056" name="Google Shape;1056;ge3eb6bf8c5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7" name="Google Shape;1057;ge3eb6bf8c5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5"/>
        <p:cNvGrpSpPr/>
        <p:nvPr/>
      </p:nvGrpSpPr>
      <p:grpSpPr>
        <a:xfrm>
          <a:off x="0" y="0"/>
          <a:ext cx="0" cy="0"/>
          <a:chOff x="0" y="0"/>
          <a:chExt cx="0" cy="0"/>
        </a:xfrm>
      </p:grpSpPr>
      <p:sp>
        <p:nvSpPr>
          <p:cNvPr id="1056" name="Google Shape;1056;ge3eb6bf8c5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7" name="Google Shape;1057;ge3eb6bf8c5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747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5"/>
        <p:cNvGrpSpPr/>
        <p:nvPr/>
      </p:nvGrpSpPr>
      <p:grpSpPr>
        <a:xfrm>
          <a:off x="0" y="0"/>
          <a:ext cx="0" cy="0"/>
          <a:chOff x="0" y="0"/>
          <a:chExt cx="0" cy="0"/>
        </a:xfrm>
      </p:grpSpPr>
      <p:sp>
        <p:nvSpPr>
          <p:cNvPr id="1056" name="Google Shape;1056;ge3eb6bf8c5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7" name="Google Shape;1057;ge3eb6bf8c5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79328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0" y="1666025"/>
            <a:ext cx="2166300" cy="2149900"/>
            <a:chOff x="-11000" y="2155400"/>
            <a:chExt cx="2166300" cy="2149900"/>
          </a:xfrm>
        </p:grpSpPr>
        <p:sp>
          <p:nvSpPr>
            <p:cNvPr id="10" name="Google Shape;10;p2"/>
            <p:cNvSpPr/>
            <p:nvPr/>
          </p:nvSpPr>
          <p:spPr>
            <a:xfrm>
              <a:off x="-11000" y="2155400"/>
              <a:ext cx="2166300" cy="2149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12" y="2193900"/>
              <a:ext cx="2111400" cy="2111400"/>
              <a:chOff x="2911288" y="-358950"/>
              <a:chExt cx="2111400" cy="2111400"/>
            </a:xfrm>
          </p:grpSpPr>
          <p:grpSp>
            <p:nvGrpSpPr>
              <p:cNvPr id="12" name="Google Shape;12;p2"/>
              <p:cNvGrpSpPr/>
              <p:nvPr/>
            </p:nvGrpSpPr>
            <p:grpSpPr>
              <a:xfrm>
                <a:off x="3209575" y="-358950"/>
                <a:ext cx="1514825" cy="2111400"/>
                <a:chOff x="3057175" y="-358950"/>
                <a:chExt cx="1514825" cy="2111400"/>
              </a:xfrm>
            </p:grpSpPr>
            <p:cxnSp>
              <p:nvCxnSpPr>
                <p:cNvPr id="13" name="Google Shape;13;p2"/>
                <p:cNvCxnSpPr/>
                <p:nvPr/>
              </p:nvCxnSpPr>
              <p:spPr>
                <a:xfrm>
                  <a:off x="3057175" y="-358950"/>
                  <a:ext cx="0" cy="2111400"/>
                </a:xfrm>
                <a:prstGeom prst="straightConnector1">
                  <a:avLst/>
                </a:prstGeom>
                <a:noFill/>
                <a:ln w="19050" cap="flat" cmpd="sng">
                  <a:solidFill>
                    <a:schemeClr val="lt2"/>
                  </a:solidFill>
                  <a:prstDash val="solid"/>
                  <a:round/>
                  <a:headEnd type="none" w="med" len="med"/>
                  <a:tailEnd type="none" w="med" len="med"/>
                </a:ln>
              </p:spPr>
            </p:cxnSp>
            <p:cxnSp>
              <p:nvCxnSpPr>
                <p:cNvPr id="14" name="Google Shape;14;p2"/>
                <p:cNvCxnSpPr/>
                <p:nvPr/>
              </p:nvCxnSpPr>
              <p:spPr>
                <a:xfrm>
                  <a:off x="3562117" y="-358950"/>
                  <a:ext cx="0" cy="2111400"/>
                </a:xfrm>
                <a:prstGeom prst="straightConnector1">
                  <a:avLst/>
                </a:prstGeom>
                <a:noFill/>
                <a:ln w="19050" cap="flat" cmpd="sng">
                  <a:solidFill>
                    <a:schemeClr val="lt2"/>
                  </a:solidFill>
                  <a:prstDash val="solid"/>
                  <a:round/>
                  <a:headEnd type="none" w="med" len="med"/>
                  <a:tailEnd type="none" w="med" len="med"/>
                </a:ln>
              </p:spPr>
            </p:cxnSp>
            <p:cxnSp>
              <p:nvCxnSpPr>
                <p:cNvPr id="15" name="Google Shape;15;p2"/>
                <p:cNvCxnSpPr/>
                <p:nvPr/>
              </p:nvCxnSpPr>
              <p:spPr>
                <a:xfrm>
                  <a:off x="4067058" y="-358950"/>
                  <a:ext cx="0" cy="2111400"/>
                </a:xfrm>
                <a:prstGeom prst="straightConnector1">
                  <a:avLst/>
                </a:prstGeom>
                <a:noFill/>
                <a:ln w="19050" cap="flat" cmpd="sng">
                  <a:solidFill>
                    <a:schemeClr val="lt2"/>
                  </a:solidFill>
                  <a:prstDash val="solid"/>
                  <a:round/>
                  <a:headEnd type="none" w="med" len="med"/>
                  <a:tailEnd type="none" w="med" len="med"/>
                </a:ln>
              </p:spPr>
            </p:cxnSp>
            <p:cxnSp>
              <p:nvCxnSpPr>
                <p:cNvPr id="16" name="Google Shape;16;p2"/>
                <p:cNvCxnSpPr/>
                <p:nvPr/>
              </p:nvCxnSpPr>
              <p:spPr>
                <a:xfrm>
                  <a:off x="4572000" y="-358950"/>
                  <a:ext cx="0" cy="2111400"/>
                </a:xfrm>
                <a:prstGeom prst="straightConnector1">
                  <a:avLst/>
                </a:prstGeom>
                <a:noFill/>
                <a:ln w="19050" cap="flat" cmpd="sng">
                  <a:solidFill>
                    <a:schemeClr val="lt2"/>
                  </a:solidFill>
                  <a:prstDash val="solid"/>
                  <a:round/>
                  <a:headEnd type="none" w="med" len="med"/>
                  <a:tailEnd type="none" w="med" len="med"/>
                </a:ln>
              </p:spPr>
            </p:cxnSp>
          </p:grpSp>
          <p:grpSp>
            <p:nvGrpSpPr>
              <p:cNvPr id="17" name="Google Shape;17;p2"/>
              <p:cNvGrpSpPr/>
              <p:nvPr/>
            </p:nvGrpSpPr>
            <p:grpSpPr>
              <a:xfrm rot="5400000">
                <a:off x="3209575" y="-206550"/>
                <a:ext cx="1514825" cy="2111400"/>
                <a:chOff x="3057175" y="-358950"/>
                <a:chExt cx="1514825" cy="2111400"/>
              </a:xfrm>
            </p:grpSpPr>
            <p:cxnSp>
              <p:nvCxnSpPr>
                <p:cNvPr id="18" name="Google Shape;18;p2"/>
                <p:cNvCxnSpPr/>
                <p:nvPr/>
              </p:nvCxnSpPr>
              <p:spPr>
                <a:xfrm>
                  <a:off x="3057175" y="-358950"/>
                  <a:ext cx="0" cy="2111400"/>
                </a:xfrm>
                <a:prstGeom prst="straightConnector1">
                  <a:avLst/>
                </a:prstGeom>
                <a:noFill/>
                <a:ln w="19050" cap="flat" cmpd="sng">
                  <a:solidFill>
                    <a:schemeClr val="lt2"/>
                  </a:solidFill>
                  <a:prstDash val="solid"/>
                  <a:round/>
                  <a:headEnd type="none" w="med" len="med"/>
                  <a:tailEnd type="none" w="med" len="med"/>
                </a:ln>
              </p:spPr>
            </p:cxnSp>
            <p:cxnSp>
              <p:nvCxnSpPr>
                <p:cNvPr id="19" name="Google Shape;19;p2"/>
                <p:cNvCxnSpPr/>
                <p:nvPr/>
              </p:nvCxnSpPr>
              <p:spPr>
                <a:xfrm>
                  <a:off x="3562117" y="-358950"/>
                  <a:ext cx="0" cy="2111400"/>
                </a:xfrm>
                <a:prstGeom prst="straightConnector1">
                  <a:avLst/>
                </a:prstGeom>
                <a:noFill/>
                <a:ln w="19050" cap="flat" cmpd="sng">
                  <a:solidFill>
                    <a:schemeClr val="lt2"/>
                  </a:solidFill>
                  <a:prstDash val="solid"/>
                  <a:round/>
                  <a:headEnd type="none" w="med" len="med"/>
                  <a:tailEnd type="none" w="med" len="med"/>
                </a:ln>
              </p:spPr>
            </p:cxnSp>
            <p:cxnSp>
              <p:nvCxnSpPr>
                <p:cNvPr id="20" name="Google Shape;20;p2"/>
                <p:cNvCxnSpPr/>
                <p:nvPr/>
              </p:nvCxnSpPr>
              <p:spPr>
                <a:xfrm>
                  <a:off x="4067058" y="-358950"/>
                  <a:ext cx="0" cy="2111400"/>
                </a:xfrm>
                <a:prstGeom prst="straightConnector1">
                  <a:avLst/>
                </a:prstGeom>
                <a:noFill/>
                <a:ln w="19050" cap="flat" cmpd="sng">
                  <a:solidFill>
                    <a:schemeClr val="lt2"/>
                  </a:solidFill>
                  <a:prstDash val="solid"/>
                  <a:round/>
                  <a:headEnd type="none" w="med" len="med"/>
                  <a:tailEnd type="none" w="med" len="med"/>
                </a:ln>
              </p:spPr>
            </p:cxnSp>
            <p:cxnSp>
              <p:nvCxnSpPr>
                <p:cNvPr id="21" name="Google Shape;21;p2"/>
                <p:cNvCxnSpPr/>
                <p:nvPr/>
              </p:nvCxnSpPr>
              <p:spPr>
                <a:xfrm>
                  <a:off x="4572000" y="-358950"/>
                  <a:ext cx="0" cy="2111400"/>
                </a:xfrm>
                <a:prstGeom prst="straightConnector1">
                  <a:avLst/>
                </a:prstGeom>
                <a:noFill/>
                <a:ln w="19050" cap="flat" cmpd="sng">
                  <a:solidFill>
                    <a:schemeClr val="lt2"/>
                  </a:solidFill>
                  <a:prstDash val="solid"/>
                  <a:round/>
                  <a:headEnd type="none" w="med" len="med"/>
                  <a:tailEnd type="none" w="med" len="med"/>
                </a:ln>
              </p:spPr>
            </p:cxnSp>
          </p:grpSp>
        </p:grpSp>
      </p:grpSp>
      <p:grpSp>
        <p:nvGrpSpPr>
          <p:cNvPr id="22" name="Google Shape;22;p2"/>
          <p:cNvGrpSpPr/>
          <p:nvPr/>
        </p:nvGrpSpPr>
        <p:grpSpPr>
          <a:xfrm>
            <a:off x="-418217" y="3432649"/>
            <a:ext cx="2477822" cy="2251705"/>
            <a:chOff x="-481830" y="3473586"/>
            <a:chExt cx="2477822" cy="2251705"/>
          </a:xfrm>
        </p:grpSpPr>
        <p:sp>
          <p:nvSpPr>
            <p:cNvPr id="23" name="Google Shape;23;p2"/>
            <p:cNvSpPr/>
            <p:nvPr/>
          </p:nvSpPr>
          <p:spPr>
            <a:xfrm>
              <a:off x="-481830" y="3473586"/>
              <a:ext cx="2477822" cy="2251705"/>
            </a:xfrm>
            <a:custGeom>
              <a:avLst/>
              <a:gdLst/>
              <a:ahLst/>
              <a:cxnLst/>
              <a:rect l="l" t="t" r="r" b="b"/>
              <a:pathLst>
                <a:path w="13873" h="12607" extrusionOk="0">
                  <a:moveTo>
                    <a:pt x="6912" y="0"/>
                  </a:moveTo>
                  <a:cubicBezTo>
                    <a:pt x="4065" y="0"/>
                    <a:pt x="1495" y="1948"/>
                    <a:pt x="816" y="4843"/>
                  </a:cubicBezTo>
                  <a:cubicBezTo>
                    <a:pt x="0" y="8232"/>
                    <a:pt x="2092" y="11622"/>
                    <a:pt x="5482" y="12438"/>
                  </a:cubicBezTo>
                  <a:cubicBezTo>
                    <a:pt x="5968" y="12552"/>
                    <a:pt x="6454" y="12606"/>
                    <a:pt x="6932" y="12606"/>
                  </a:cubicBezTo>
                  <a:cubicBezTo>
                    <a:pt x="9791" y="12606"/>
                    <a:pt x="12378" y="10655"/>
                    <a:pt x="13077" y="7751"/>
                  </a:cubicBezTo>
                  <a:cubicBezTo>
                    <a:pt x="13872" y="4382"/>
                    <a:pt x="11780" y="972"/>
                    <a:pt x="8390" y="177"/>
                  </a:cubicBezTo>
                  <a:cubicBezTo>
                    <a:pt x="7895" y="57"/>
                    <a:pt x="7399" y="0"/>
                    <a:pt x="6912" y="0"/>
                  </a:cubicBezTo>
                  <a:close/>
                </a:path>
              </a:pathLst>
            </a:custGeom>
            <a:solidFill>
              <a:schemeClr val="accent5"/>
            </a:solidFill>
            <a:ln w="6800"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98322" y="4099264"/>
              <a:ext cx="261660" cy="429908"/>
            </a:xfrm>
            <a:custGeom>
              <a:avLst/>
              <a:gdLst/>
              <a:ahLst/>
              <a:cxnLst/>
              <a:rect l="l" t="t" r="r" b="b"/>
              <a:pathLst>
                <a:path w="1465" h="2407" extrusionOk="0">
                  <a:moveTo>
                    <a:pt x="733" y="0"/>
                  </a:moveTo>
                  <a:cubicBezTo>
                    <a:pt x="356" y="0"/>
                    <a:pt x="0" y="544"/>
                    <a:pt x="0" y="1193"/>
                  </a:cubicBezTo>
                  <a:cubicBezTo>
                    <a:pt x="0" y="1863"/>
                    <a:pt x="314" y="2407"/>
                    <a:pt x="733" y="2407"/>
                  </a:cubicBezTo>
                  <a:cubicBezTo>
                    <a:pt x="1130" y="2407"/>
                    <a:pt x="1465" y="1863"/>
                    <a:pt x="1465" y="1193"/>
                  </a:cubicBezTo>
                  <a:cubicBezTo>
                    <a:pt x="1465" y="544"/>
                    <a:pt x="1130" y="0"/>
                    <a:pt x="733" y="0"/>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072804" y="4099264"/>
              <a:ext cx="261660" cy="429908"/>
            </a:xfrm>
            <a:custGeom>
              <a:avLst/>
              <a:gdLst/>
              <a:ahLst/>
              <a:cxnLst/>
              <a:rect l="l" t="t" r="r" b="b"/>
              <a:pathLst>
                <a:path w="1465" h="2407" extrusionOk="0">
                  <a:moveTo>
                    <a:pt x="733" y="0"/>
                  </a:moveTo>
                  <a:cubicBezTo>
                    <a:pt x="335" y="0"/>
                    <a:pt x="0" y="544"/>
                    <a:pt x="0" y="1193"/>
                  </a:cubicBezTo>
                  <a:cubicBezTo>
                    <a:pt x="0" y="1863"/>
                    <a:pt x="314" y="2407"/>
                    <a:pt x="733" y="2407"/>
                  </a:cubicBezTo>
                  <a:cubicBezTo>
                    <a:pt x="1130" y="2407"/>
                    <a:pt x="1465" y="1863"/>
                    <a:pt x="1465" y="1193"/>
                  </a:cubicBezTo>
                  <a:cubicBezTo>
                    <a:pt x="1465" y="544"/>
                    <a:pt x="1151" y="0"/>
                    <a:pt x="733" y="0"/>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29407" y="4555260"/>
              <a:ext cx="1625507" cy="792303"/>
            </a:xfrm>
            <a:custGeom>
              <a:avLst/>
              <a:gdLst/>
              <a:ahLst/>
              <a:cxnLst/>
              <a:rect l="l" t="t" r="r" b="b"/>
              <a:pathLst>
                <a:path w="9101" h="4436" extrusionOk="0">
                  <a:moveTo>
                    <a:pt x="8578" y="0"/>
                  </a:moveTo>
                  <a:cubicBezTo>
                    <a:pt x="8577" y="0"/>
                    <a:pt x="7008" y="1548"/>
                    <a:pt x="4414" y="1548"/>
                  </a:cubicBezTo>
                  <a:cubicBezTo>
                    <a:pt x="1840" y="1548"/>
                    <a:pt x="397" y="189"/>
                    <a:pt x="396" y="188"/>
                  </a:cubicBezTo>
                  <a:lnTo>
                    <a:pt x="396" y="188"/>
                  </a:lnTo>
                  <a:cubicBezTo>
                    <a:pt x="396" y="189"/>
                    <a:pt x="1" y="4436"/>
                    <a:pt x="4257" y="4436"/>
                  </a:cubicBezTo>
                  <a:cubicBezTo>
                    <a:pt x="4267" y="4436"/>
                    <a:pt x="4278" y="4436"/>
                    <a:pt x="4288" y="4436"/>
                  </a:cubicBezTo>
                  <a:cubicBezTo>
                    <a:pt x="9100" y="4436"/>
                    <a:pt x="8578" y="0"/>
                    <a:pt x="8578" y="0"/>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39403" y="4797955"/>
              <a:ext cx="1039138" cy="561185"/>
            </a:xfrm>
            <a:custGeom>
              <a:avLst/>
              <a:gdLst/>
              <a:ahLst/>
              <a:cxnLst/>
              <a:rect l="l" t="t" r="r" b="b"/>
              <a:pathLst>
                <a:path w="5818" h="3142" extrusionOk="0">
                  <a:moveTo>
                    <a:pt x="3892" y="0"/>
                  </a:moveTo>
                  <a:cubicBezTo>
                    <a:pt x="3583" y="0"/>
                    <a:pt x="3251" y="154"/>
                    <a:pt x="2909" y="547"/>
                  </a:cubicBezTo>
                  <a:cubicBezTo>
                    <a:pt x="2568" y="160"/>
                    <a:pt x="2237" y="9"/>
                    <a:pt x="1929" y="9"/>
                  </a:cubicBezTo>
                  <a:cubicBezTo>
                    <a:pt x="821" y="9"/>
                    <a:pt x="0" y="1970"/>
                    <a:pt x="0" y="1970"/>
                  </a:cubicBezTo>
                  <a:cubicBezTo>
                    <a:pt x="0" y="1970"/>
                    <a:pt x="1193" y="3141"/>
                    <a:pt x="2992" y="3141"/>
                  </a:cubicBezTo>
                  <a:cubicBezTo>
                    <a:pt x="4771" y="3120"/>
                    <a:pt x="5817" y="1970"/>
                    <a:pt x="5817" y="1970"/>
                  </a:cubicBezTo>
                  <a:cubicBezTo>
                    <a:pt x="5817" y="1970"/>
                    <a:pt x="4999" y="0"/>
                    <a:pt x="38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9764" y="4555260"/>
              <a:ext cx="1625864" cy="796054"/>
            </a:xfrm>
            <a:custGeom>
              <a:avLst/>
              <a:gdLst/>
              <a:ahLst/>
              <a:cxnLst/>
              <a:rect l="l" t="t" r="r" b="b"/>
              <a:pathLst>
                <a:path w="9103" h="4457" fill="none" extrusionOk="0">
                  <a:moveTo>
                    <a:pt x="398" y="188"/>
                  </a:moveTo>
                  <a:cubicBezTo>
                    <a:pt x="398" y="188"/>
                    <a:pt x="1842" y="1548"/>
                    <a:pt x="4416" y="1548"/>
                  </a:cubicBezTo>
                  <a:cubicBezTo>
                    <a:pt x="7010" y="1548"/>
                    <a:pt x="8580" y="0"/>
                    <a:pt x="8580" y="0"/>
                  </a:cubicBezTo>
                  <a:cubicBezTo>
                    <a:pt x="8580" y="0"/>
                    <a:pt x="9103" y="4436"/>
                    <a:pt x="4290" y="4436"/>
                  </a:cubicBezTo>
                  <a:cubicBezTo>
                    <a:pt x="1" y="4457"/>
                    <a:pt x="398" y="188"/>
                    <a:pt x="398" y="188"/>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Google Shape;29;p2"/>
          <p:cNvSpPr/>
          <p:nvPr/>
        </p:nvSpPr>
        <p:spPr>
          <a:xfrm>
            <a:off x="0" y="0"/>
            <a:ext cx="2259900" cy="2193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 name="Google Shape;30;p2"/>
          <p:cNvPicPr preferRelativeResize="0"/>
          <p:nvPr/>
        </p:nvPicPr>
        <p:blipFill rotWithShape="1">
          <a:blip r:embed="rId2">
            <a:alphaModFix/>
          </a:blip>
          <a:srcRect l="9618" t="12472" r="65666" b="44205"/>
          <a:stretch/>
        </p:blipFill>
        <p:spPr>
          <a:xfrm>
            <a:off x="0" y="-6537"/>
            <a:ext cx="2259901" cy="2206976"/>
          </a:xfrm>
          <a:prstGeom prst="rect">
            <a:avLst/>
          </a:prstGeom>
          <a:noFill/>
          <a:ln>
            <a:noFill/>
          </a:ln>
        </p:spPr>
      </p:pic>
      <p:sp>
        <p:nvSpPr>
          <p:cNvPr id="31" name="Google Shape;31;p2"/>
          <p:cNvSpPr/>
          <p:nvPr/>
        </p:nvSpPr>
        <p:spPr>
          <a:xfrm>
            <a:off x="6992300" y="3049200"/>
            <a:ext cx="2166300" cy="21498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 name="Google Shape;32;p2"/>
          <p:cNvGrpSpPr/>
          <p:nvPr/>
        </p:nvGrpSpPr>
        <p:grpSpPr>
          <a:xfrm>
            <a:off x="6992295" y="3017551"/>
            <a:ext cx="2166296" cy="2166296"/>
            <a:chOff x="2911288" y="-358950"/>
            <a:chExt cx="2111400" cy="2111400"/>
          </a:xfrm>
        </p:grpSpPr>
        <p:grpSp>
          <p:nvGrpSpPr>
            <p:cNvPr id="33" name="Google Shape;33;p2"/>
            <p:cNvGrpSpPr/>
            <p:nvPr/>
          </p:nvGrpSpPr>
          <p:grpSpPr>
            <a:xfrm>
              <a:off x="3209575" y="-358950"/>
              <a:ext cx="1514825" cy="2111400"/>
              <a:chOff x="3057175" y="-358950"/>
              <a:chExt cx="1514825" cy="2111400"/>
            </a:xfrm>
          </p:grpSpPr>
          <p:cxnSp>
            <p:nvCxnSpPr>
              <p:cNvPr id="34" name="Google Shape;34;p2"/>
              <p:cNvCxnSpPr/>
              <p:nvPr/>
            </p:nvCxnSpPr>
            <p:spPr>
              <a:xfrm>
                <a:off x="3057175" y="-358950"/>
                <a:ext cx="0" cy="2111400"/>
              </a:xfrm>
              <a:prstGeom prst="straightConnector1">
                <a:avLst/>
              </a:prstGeom>
              <a:noFill/>
              <a:ln w="19050" cap="flat" cmpd="sng">
                <a:solidFill>
                  <a:schemeClr val="lt2"/>
                </a:solidFill>
                <a:prstDash val="solid"/>
                <a:round/>
                <a:headEnd type="none" w="med" len="med"/>
                <a:tailEnd type="none" w="med" len="med"/>
              </a:ln>
            </p:spPr>
          </p:cxnSp>
          <p:cxnSp>
            <p:nvCxnSpPr>
              <p:cNvPr id="35" name="Google Shape;35;p2"/>
              <p:cNvCxnSpPr/>
              <p:nvPr/>
            </p:nvCxnSpPr>
            <p:spPr>
              <a:xfrm>
                <a:off x="3562117" y="-358950"/>
                <a:ext cx="0" cy="2111400"/>
              </a:xfrm>
              <a:prstGeom prst="straightConnector1">
                <a:avLst/>
              </a:prstGeom>
              <a:noFill/>
              <a:ln w="19050" cap="flat" cmpd="sng">
                <a:solidFill>
                  <a:schemeClr val="lt2"/>
                </a:solidFill>
                <a:prstDash val="solid"/>
                <a:round/>
                <a:headEnd type="none" w="med" len="med"/>
                <a:tailEnd type="none" w="med" len="med"/>
              </a:ln>
            </p:spPr>
          </p:cxnSp>
          <p:cxnSp>
            <p:nvCxnSpPr>
              <p:cNvPr id="36" name="Google Shape;36;p2"/>
              <p:cNvCxnSpPr/>
              <p:nvPr/>
            </p:nvCxnSpPr>
            <p:spPr>
              <a:xfrm>
                <a:off x="4067058" y="-358950"/>
                <a:ext cx="0" cy="2111400"/>
              </a:xfrm>
              <a:prstGeom prst="straightConnector1">
                <a:avLst/>
              </a:prstGeom>
              <a:noFill/>
              <a:ln w="19050" cap="flat" cmpd="sng">
                <a:solidFill>
                  <a:schemeClr val="lt2"/>
                </a:solidFill>
                <a:prstDash val="solid"/>
                <a:round/>
                <a:headEnd type="none" w="med" len="med"/>
                <a:tailEnd type="none" w="med" len="med"/>
              </a:ln>
            </p:spPr>
          </p:cxnSp>
          <p:cxnSp>
            <p:nvCxnSpPr>
              <p:cNvPr id="37" name="Google Shape;37;p2"/>
              <p:cNvCxnSpPr/>
              <p:nvPr/>
            </p:nvCxnSpPr>
            <p:spPr>
              <a:xfrm>
                <a:off x="4572000" y="-358950"/>
                <a:ext cx="0" cy="2111400"/>
              </a:xfrm>
              <a:prstGeom prst="straightConnector1">
                <a:avLst/>
              </a:prstGeom>
              <a:noFill/>
              <a:ln w="19050" cap="flat" cmpd="sng">
                <a:solidFill>
                  <a:schemeClr val="lt2"/>
                </a:solidFill>
                <a:prstDash val="solid"/>
                <a:round/>
                <a:headEnd type="none" w="med" len="med"/>
                <a:tailEnd type="none" w="med" len="med"/>
              </a:ln>
            </p:spPr>
          </p:cxnSp>
        </p:grpSp>
        <p:grpSp>
          <p:nvGrpSpPr>
            <p:cNvPr id="38" name="Google Shape;38;p2"/>
            <p:cNvGrpSpPr/>
            <p:nvPr/>
          </p:nvGrpSpPr>
          <p:grpSpPr>
            <a:xfrm rot="5400000">
              <a:off x="3209575" y="-206550"/>
              <a:ext cx="1514825" cy="2111400"/>
              <a:chOff x="3057175" y="-358950"/>
              <a:chExt cx="1514825" cy="2111400"/>
            </a:xfrm>
          </p:grpSpPr>
          <p:cxnSp>
            <p:nvCxnSpPr>
              <p:cNvPr id="39" name="Google Shape;39;p2"/>
              <p:cNvCxnSpPr/>
              <p:nvPr/>
            </p:nvCxnSpPr>
            <p:spPr>
              <a:xfrm>
                <a:off x="3057175" y="-358950"/>
                <a:ext cx="0" cy="2111400"/>
              </a:xfrm>
              <a:prstGeom prst="straightConnector1">
                <a:avLst/>
              </a:prstGeom>
              <a:noFill/>
              <a:ln w="19050" cap="flat" cmpd="sng">
                <a:solidFill>
                  <a:schemeClr val="lt2"/>
                </a:solidFill>
                <a:prstDash val="solid"/>
                <a:round/>
                <a:headEnd type="none" w="med" len="med"/>
                <a:tailEnd type="none" w="med" len="med"/>
              </a:ln>
            </p:spPr>
          </p:cxnSp>
          <p:cxnSp>
            <p:nvCxnSpPr>
              <p:cNvPr id="40" name="Google Shape;40;p2"/>
              <p:cNvCxnSpPr/>
              <p:nvPr/>
            </p:nvCxnSpPr>
            <p:spPr>
              <a:xfrm>
                <a:off x="3562117" y="-358950"/>
                <a:ext cx="0" cy="2111400"/>
              </a:xfrm>
              <a:prstGeom prst="straightConnector1">
                <a:avLst/>
              </a:prstGeom>
              <a:noFill/>
              <a:ln w="19050" cap="flat" cmpd="sng">
                <a:solidFill>
                  <a:schemeClr val="lt2"/>
                </a:solidFill>
                <a:prstDash val="solid"/>
                <a:round/>
                <a:headEnd type="none" w="med" len="med"/>
                <a:tailEnd type="none" w="med" len="med"/>
              </a:ln>
            </p:spPr>
          </p:cxnSp>
          <p:cxnSp>
            <p:nvCxnSpPr>
              <p:cNvPr id="41" name="Google Shape;41;p2"/>
              <p:cNvCxnSpPr/>
              <p:nvPr/>
            </p:nvCxnSpPr>
            <p:spPr>
              <a:xfrm>
                <a:off x="4067058" y="-358950"/>
                <a:ext cx="0" cy="2111400"/>
              </a:xfrm>
              <a:prstGeom prst="straightConnector1">
                <a:avLst/>
              </a:prstGeom>
              <a:noFill/>
              <a:ln w="19050" cap="flat" cmpd="sng">
                <a:solidFill>
                  <a:schemeClr val="lt2"/>
                </a:solidFill>
                <a:prstDash val="solid"/>
                <a:round/>
                <a:headEnd type="none" w="med" len="med"/>
                <a:tailEnd type="none" w="med" len="med"/>
              </a:ln>
            </p:spPr>
          </p:cxnSp>
          <p:cxnSp>
            <p:nvCxnSpPr>
              <p:cNvPr id="42" name="Google Shape;42;p2"/>
              <p:cNvCxnSpPr/>
              <p:nvPr/>
            </p:nvCxnSpPr>
            <p:spPr>
              <a:xfrm>
                <a:off x="4572000" y="-358950"/>
                <a:ext cx="0" cy="2111400"/>
              </a:xfrm>
              <a:prstGeom prst="straightConnector1">
                <a:avLst/>
              </a:prstGeom>
              <a:noFill/>
              <a:ln w="19050" cap="flat" cmpd="sng">
                <a:solidFill>
                  <a:schemeClr val="lt2"/>
                </a:solidFill>
                <a:prstDash val="solid"/>
                <a:round/>
                <a:headEnd type="none" w="med" len="med"/>
                <a:tailEnd type="none" w="med" len="med"/>
              </a:ln>
            </p:spPr>
          </p:cxnSp>
        </p:grpSp>
      </p:grpSp>
      <p:pic>
        <p:nvPicPr>
          <p:cNvPr id="43" name="Google Shape;43;p2"/>
          <p:cNvPicPr preferRelativeResize="0"/>
          <p:nvPr/>
        </p:nvPicPr>
        <p:blipFill rotWithShape="1">
          <a:blip r:embed="rId3">
            <a:alphaModFix/>
          </a:blip>
          <a:srcRect l="19870" t="1974" r="50388" b="79044"/>
          <a:stretch/>
        </p:blipFill>
        <p:spPr>
          <a:xfrm>
            <a:off x="6558375" y="1608313"/>
            <a:ext cx="2746926" cy="1440875"/>
          </a:xfrm>
          <a:prstGeom prst="rect">
            <a:avLst/>
          </a:prstGeom>
          <a:noFill/>
          <a:ln>
            <a:noFill/>
          </a:ln>
        </p:spPr>
      </p:pic>
      <p:sp>
        <p:nvSpPr>
          <p:cNvPr id="44" name="Google Shape;44;p2"/>
          <p:cNvSpPr/>
          <p:nvPr/>
        </p:nvSpPr>
        <p:spPr>
          <a:xfrm>
            <a:off x="890400" y="-1064050"/>
            <a:ext cx="3530400" cy="3530400"/>
          </a:xfrm>
          <a:prstGeom prst="ellipse">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5" name="Google Shape;45;p2"/>
          <p:cNvPicPr preferRelativeResize="0"/>
          <p:nvPr/>
        </p:nvPicPr>
        <p:blipFill rotWithShape="1">
          <a:blip r:embed="rId4">
            <a:alphaModFix/>
          </a:blip>
          <a:srcRect l="44278" t="82247" r="22289" b="4022"/>
          <a:stretch/>
        </p:blipFill>
        <p:spPr>
          <a:xfrm>
            <a:off x="3841625" y="4117650"/>
            <a:ext cx="3150674" cy="657676"/>
          </a:xfrm>
          <a:prstGeom prst="rect">
            <a:avLst/>
          </a:prstGeom>
          <a:noFill/>
          <a:ln>
            <a:noFill/>
          </a:ln>
        </p:spPr>
      </p:pic>
      <p:sp>
        <p:nvSpPr>
          <p:cNvPr id="46" name="Google Shape;46;p2"/>
          <p:cNvSpPr/>
          <p:nvPr/>
        </p:nvSpPr>
        <p:spPr>
          <a:xfrm>
            <a:off x="-56575" y="1549550"/>
            <a:ext cx="1539600" cy="1539600"/>
          </a:xfrm>
          <a:prstGeom prst="ellipse">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rot="-5400000">
            <a:off x="6443985" y="-194201"/>
            <a:ext cx="2360700" cy="2041500"/>
          </a:xfrm>
          <a:prstGeom prst="triangle">
            <a:avLst>
              <a:gd name="adj" fmla="val 50000"/>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rot="-5400000">
            <a:off x="7032274" y="-194201"/>
            <a:ext cx="2360700" cy="2041500"/>
          </a:xfrm>
          <a:prstGeom prst="triangle">
            <a:avLst>
              <a:gd name="adj" fmla="val 50000"/>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rot="-5400000">
            <a:off x="7782576" y="-194201"/>
            <a:ext cx="2360700" cy="2041500"/>
          </a:xfrm>
          <a:prstGeom prst="triangle">
            <a:avLst>
              <a:gd name="adj" fmla="val 50000"/>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txBox="1"/>
          <p:nvPr/>
        </p:nvSpPr>
        <p:spPr>
          <a:xfrm>
            <a:off x="2392501" y="3103450"/>
            <a:ext cx="4266900" cy="377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Tenor Sans"/>
                <a:ea typeface="Tenor Sans"/>
                <a:cs typeface="Tenor Sans"/>
                <a:sym typeface="Tenor Sans"/>
              </a:rPr>
              <a:t>Here is where your presentation begins</a:t>
            </a:r>
            <a:endParaRPr>
              <a:latin typeface="Tenor Sans"/>
              <a:ea typeface="Tenor Sans"/>
              <a:cs typeface="Tenor Sans"/>
              <a:sym typeface="Tenor Sans"/>
            </a:endParaRPr>
          </a:p>
        </p:txBody>
      </p:sp>
      <p:grpSp>
        <p:nvGrpSpPr>
          <p:cNvPr id="51" name="Google Shape;51;p2"/>
          <p:cNvGrpSpPr/>
          <p:nvPr/>
        </p:nvGrpSpPr>
        <p:grpSpPr>
          <a:xfrm>
            <a:off x="839355" y="1374911"/>
            <a:ext cx="465578" cy="423091"/>
            <a:chOff x="7785830" y="3426911"/>
            <a:chExt cx="465578" cy="423091"/>
          </a:xfrm>
        </p:grpSpPr>
        <p:sp>
          <p:nvSpPr>
            <p:cNvPr id="52" name="Google Shape;52;p2"/>
            <p:cNvSpPr/>
            <p:nvPr/>
          </p:nvSpPr>
          <p:spPr>
            <a:xfrm>
              <a:off x="7785830" y="3426911"/>
              <a:ext cx="465578" cy="423091"/>
            </a:xfrm>
            <a:custGeom>
              <a:avLst/>
              <a:gdLst/>
              <a:ahLst/>
              <a:cxnLst/>
              <a:rect l="l" t="t" r="r" b="b"/>
              <a:pathLst>
                <a:path w="13873" h="12607" extrusionOk="0">
                  <a:moveTo>
                    <a:pt x="6912" y="0"/>
                  </a:moveTo>
                  <a:cubicBezTo>
                    <a:pt x="4065" y="0"/>
                    <a:pt x="1495" y="1948"/>
                    <a:pt x="816" y="4843"/>
                  </a:cubicBezTo>
                  <a:cubicBezTo>
                    <a:pt x="0" y="8232"/>
                    <a:pt x="2092" y="11622"/>
                    <a:pt x="5482" y="12438"/>
                  </a:cubicBezTo>
                  <a:cubicBezTo>
                    <a:pt x="5968" y="12552"/>
                    <a:pt x="6454" y="12606"/>
                    <a:pt x="6932" y="12606"/>
                  </a:cubicBezTo>
                  <a:cubicBezTo>
                    <a:pt x="9791" y="12606"/>
                    <a:pt x="12378" y="10655"/>
                    <a:pt x="13077" y="7751"/>
                  </a:cubicBezTo>
                  <a:cubicBezTo>
                    <a:pt x="13872" y="4382"/>
                    <a:pt x="11780" y="972"/>
                    <a:pt x="8390" y="177"/>
                  </a:cubicBezTo>
                  <a:cubicBezTo>
                    <a:pt x="7895" y="57"/>
                    <a:pt x="7399" y="0"/>
                    <a:pt x="6912" y="0"/>
                  </a:cubicBezTo>
                  <a:close/>
                </a:path>
              </a:pathLst>
            </a:custGeom>
            <a:solidFill>
              <a:srgbClr val="FFC139"/>
            </a:solidFill>
            <a:ln w="6800"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7913630" y="3544476"/>
              <a:ext cx="49165" cy="80779"/>
            </a:xfrm>
            <a:custGeom>
              <a:avLst/>
              <a:gdLst/>
              <a:ahLst/>
              <a:cxnLst/>
              <a:rect l="l" t="t" r="r" b="b"/>
              <a:pathLst>
                <a:path w="1465" h="2407" extrusionOk="0">
                  <a:moveTo>
                    <a:pt x="733" y="0"/>
                  </a:moveTo>
                  <a:cubicBezTo>
                    <a:pt x="356" y="0"/>
                    <a:pt x="0" y="544"/>
                    <a:pt x="0" y="1193"/>
                  </a:cubicBezTo>
                  <a:cubicBezTo>
                    <a:pt x="0" y="1863"/>
                    <a:pt x="314" y="2407"/>
                    <a:pt x="733" y="2407"/>
                  </a:cubicBezTo>
                  <a:cubicBezTo>
                    <a:pt x="1130" y="2407"/>
                    <a:pt x="1465" y="1863"/>
                    <a:pt x="1465" y="1193"/>
                  </a:cubicBezTo>
                  <a:cubicBezTo>
                    <a:pt x="1465" y="544"/>
                    <a:pt x="1130" y="0"/>
                    <a:pt x="733" y="0"/>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8077945" y="3544476"/>
              <a:ext cx="49165" cy="80779"/>
            </a:xfrm>
            <a:custGeom>
              <a:avLst/>
              <a:gdLst/>
              <a:ahLst/>
              <a:cxnLst/>
              <a:rect l="l" t="t" r="r" b="b"/>
              <a:pathLst>
                <a:path w="1465" h="2407" extrusionOk="0">
                  <a:moveTo>
                    <a:pt x="733" y="0"/>
                  </a:moveTo>
                  <a:cubicBezTo>
                    <a:pt x="335" y="0"/>
                    <a:pt x="0" y="544"/>
                    <a:pt x="0" y="1193"/>
                  </a:cubicBezTo>
                  <a:cubicBezTo>
                    <a:pt x="0" y="1863"/>
                    <a:pt x="314" y="2407"/>
                    <a:pt x="733" y="2407"/>
                  </a:cubicBezTo>
                  <a:cubicBezTo>
                    <a:pt x="1130" y="2407"/>
                    <a:pt x="1465" y="1863"/>
                    <a:pt x="1465" y="1193"/>
                  </a:cubicBezTo>
                  <a:cubicBezTo>
                    <a:pt x="1465" y="544"/>
                    <a:pt x="1151" y="0"/>
                    <a:pt x="733" y="0"/>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7870840" y="3630157"/>
              <a:ext cx="305430" cy="148872"/>
            </a:xfrm>
            <a:custGeom>
              <a:avLst/>
              <a:gdLst/>
              <a:ahLst/>
              <a:cxnLst/>
              <a:rect l="l" t="t" r="r" b="b"/>
              <a:pathLst>
                <a:path w="9101" h="4436" extrusionOk="0">
                  <a:moveTo>
                    <a:pt x="8578" y="0"/>
                  </a:moveTo>
                  <a:cubicBezTo>
                    <a:pt x="8577" y="0"/>
                    <a:pt x="7008" y="1548"/>
                    <a:pt x="4414" y="1548"/>
                  </a:cubicBezTo>
                  <a:cubicBezTo>
                    <a:pt x="1840" y="1548"/>
                    <a:pt x="397" y="189"/>
                    <a:pt x="396" y="188"/>
                  </a:cubicBezTo>
                  <a:lnTo>
                    <a:pt x="396" y="188"/>
                  </a:lnTo>
                  <a:cubicBezTo>
                    <a:pt x="396" y="189"/>
                    <a:pt x="1" y="4436"/>
                    <a:pt x="4257" y="4436"/>
                  </a:cubicBezTo>
                  <a:cubicBezTo>
                    <a:pt x="4267" y="4436"/>
                    <a:pt x="4278" y="4436"/>
                    <a:pt x="4288" y="4436"/>
                  </a:cubicBezTo>
                  <a:cubicBezTo>
                    <a:pt x="9100" y="4436"/>
                    <a:pt x="8578" y="0"/>
                    <a:pt x="8578" y="0"/>
                  </a:cubicBezTo>
                  <a:close/>
                </a:path>
              </a:pathLst>
            </a:custGeom>
            <a:solidFill>
              <a:srgbClr val="000868"/>
            </a:solidFill>
            <a:ln w="6800" cap="rnd" cmpd="sng">
              <a:solidFill>
                <a:srgbClr val="00086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7921349" y="3675759"/>
              <a:ext cx="195252" cy="105446"/>
            </a:xfrm>
            <a:custGeom>
              <a:avLst/>
              <a:gdLst/>
              <a:ahLst/>
              <a:cxnLst/>
              <a:rect l="l" t="t" r="r" b="b"/>
              <a:pathLst>
                <a:path w="5818" h="3142" extrusionOk="0">
                  <a:moveTo>
                    <a:pt x="3892" y="0"/>
                  </a:moveTo>
                  <a:cubicBezTo>
                    <a:pt x="3583" y="0"/>
                    <a:pt x="3251" y="154"/>
                    <a:pt x="2909" y="547"/>
                  </a:cubicBezTo>
                  <a:cubicBezTo>
                    <a:pt x="2568" y="160"/>
                    <a:pt x="2237" y="9"/>
                    <a:pt x="1929" y="9"/>
                  </a:cubicBezTo>
                  <a:cubicBezTo>
                    <a:pt x="821" y="9"/>
                    <a:pt x="0" y="1970"/>
                    <a:pt x="0" y="1970"/>
                  </a:cubicBezTo>
                  <a:cubicBezTo>
                    <a:pt x="0" y="1970"/>
                    <a:pt x="1193" y="3141"/>
                    <a:pt x="2992" y="3141"/>
                  </a:cubicBezTo>
                  <a:cubicBezTo>
                    <a:pt x="4771" y="3120"/>
                    <a:pt x="5817" y="1970"/>
                    <a:pt x="5817" y="1970"/>
                  </a:cubicBezTo>
                  <a:cubicBezTo>
                    <a:pt x="5817" y="1970"/>
                    <a:pt x="4999" y="0"/>
                    <a:pt x="38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7870773" y="3630157"/>
              <a:ext cx="305497" cy="149577"/>
            </a:xfrm>
            <a:custGeom>
              <a:avLst/>
              <a:gdLst/>
              <a:ahLst/>
              <a:cxnLst/>
              <a:rect l="l" t="t" r="r" b="b"/>
              <a:pathLst>
                <a:path w="9103" h="4457" fill="none" extrusionOk="0">
                  <a:moveTo>
                    <a:pt x="398" y="188"/>
                  </a:moveTo>
                  <a:cubicBezTo>
                    <a:pt x="398" y="188"/>
                    <a:pt x="1842" y="1548"/>
                    <a:pt x="4416" y="1548"/>
                  </a:cubicBezTo>
                  <a:cubicBezTo>
                    <a:pt x="7010" y="1548"/>
                    <a:pt x="8580" y="0"/>
                    <a:pt x="8580" y="0"/>
                  </a:cubicBezTo>
                  <a:cubicBezTo>
                    <a:pt x="8580" y="0"/>
                    <a:pt x="9103" y="4436"/>
                    <a:pt x="4290" y="4436"/>
                  </a:cubicBezTo>
                  <a:cubicBezTo>
                    <a:pt x="1" y="4457"/>
                    <a:pt x="398" y="188"/>
                    <a:pt x="398" y="188"/>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 name="Google Shape;58;p2"/>
          <p:cNvSpPr txBox="1"/>
          <p:nvPr/>
        </p:nvSpPr>
        <p:spPr>
          <a:xfrm>
            <a:off x="2484599" y="3179650"/>
            <a:ext cx="4266900" cy="3771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a:p>
            <a:pPr marL="0" lvl="0" indent="0" algn="l" rtl="0">
              <a:spcBef>
                <a:spcPts val="0"/>
              </a:spcBef>
              <a:spcAft>
                <a:spcPts val="0"/>
              </a:spcAft>
              <a:buNone/>
            </a:pPr>
            <a:endParaRPr sz="1600"/>
          </a:p>
        </p:txBody>
      </p:sp>
      <p:grpSp>
        <p:nvGrpSpPr>
          <p:cNvPr id="59" name="Google Shape;59;p2"/>
          <p:cNvGrpSpPr/>
          <p:nvPr/>
        </p:nvGrpSpPr>
        <p:grpSpPr>
          <a:xfrm>
            <a:off x="7362588" y="572988"/>
            <a:ext cx="751317" cy="950076"/>
            <a:chOff x="7738088" y="641200"/>
            <a:chExt cx="751317" cy="950076"/>
          </a:xfrm>
        </p:grpSpPr>
        <p:sp>
          <p:nvSpPr>
            <p:cNvPr id="60" name="Google Shape;60;p2"/>
            <p:cNvSpPr/>
            <p:nvPr/>
          </p:nvSpPr>
          <p:spPr>
            <a:xfrm>
              <a:off x="7807809" y="641200"/>
              <a:ext cx="563922" cy="949267"/>
            </a:xfrm>
            <a:custGeom>
              <a:avLst/>
              <a:gdLst/>
              <a:ahLst/>
              <a:cxnLst/>
              <a:rect l="l" t="t" r="r" b="b"/>
              <a:pathLst>
                <a:path w="14842" h="24984" extrusionOk="0">
                  <a:moveTo>
                    <a:pt x="5698" y="20213"/>
                  </a:moveTo>
                  <a:cubicBezTo>
                    <a:pt x="6158" y="20213"/>
                    <a:pt x="6807" y="20506"/>
                    <a:pt x="7539" y="21050"/>
                  </a:cubicBezTo>
                  <a:cubicBezTo>
                    <a:pt x="7581" y="21092"/>
                    <a:pt x="7602" y="21113"/>
                    <a:pt x="7623" y="21113"/>
                  </a:cubicBezTo>
                  <a:lnTo>
                    <a:pt x="4777" y="21782"/>
                  </a:lnTo>
                  <a:cubicBezTo>
                    <a:pt x="4672" y="21426"/>
                    <a:pt x="4756" y="20778"/>
                    <a:pt x="5112" y="20422"/>
                  </a:cubicBezTo>
                  <a:cubicBezTo>
                    <a:pt x="5279" y="20297"/>
                    <a:pt x="5447" y="20213"/>
                    <a:pt x="5698" y="20213"/>
                  </a:cubicBezTo>
                  <a:close/>
                  <a:moveTo>
                    <a:pt x="11138" y="1"/>
                  </a:moveTo>
                  <a:cubicBezTo>
                    <a:pt x="11054" y="1"/>
                    <a:pt x="10887" y="22"/>
                    <a:pt x="10678" y="63"/>
                  </a:cubicBezTo>
                  <a:cubicBezTo>
                    <a:pt x="9087" y="315"/>
                    <a:pt x="4338" y="1528"/>
                    <a:pt x="1994" y="2114"/>
                  </a:cubicBezTo>
                  <a:cubicBezTo>
                    <a:pt x="1199" y="2323"/>
                    <a:pt x="697" y="2470"/>
                    <a:pt x="697" y="2470"/>
                  </a:cubicBezTo>
                  <a:cubicBezTo>
                    <a:pt x="676" y="2470"/>
                    <a:pt x="613" y="2491"/>
                    <a:pt x="530" y="2532"/>
                  </a:cubicBezTo>
                  <a:cubicBezTo>
                    <a:pt x="1" y="2817"/>
                    <a:pt x="1232" y="5573"/>
                    <a:pt x="1455" y="5573"/>
                  </a:cubicBezTo>
                  <a:cubicBezTo>
                    <a:pt x="1461" y="5573"/>
                    <a:pt x="1466" y="5571"/>
                    <a:pt x="1471" y="5566"/>
                  </a:cubicBezTo>
                  <a:cubicBezTo>
                    <a:pt x="1534" y="5524"/>
                    <a:pt x="1576" y="5462"/>
                    <a:pt x="1618" y="5420"/>
                  </a:cubicBezTo>
                  <a:cubicBezTo>
                    <a:pt x="1673" y="5333"/>
                    <a:pt x="1707" y="5297"/>
                    <a:pt x="1728" y="5297"/>
                  </a:cubicBezTo>
                  <a:cubicBezTo>
                    <a:pt x="1761" y="5297"/>
                    <a:pt x="1756" y="5394"/>
                    <a:pt x="1743" y="5524"/>
                  </a:cubicBezTo>
                  <a:lnTo>
                    <a:pt x="1743" y="5545"/>
                  </a:lnTo>
                  <a:cubicBezTo>
                    <a:pt x="1785" y="5462"/>
                    <a:pt x="1827" y="5399"/>
                    <a:pt x="1848" y="5315"/>
                  </a:cubicBezTo>
                  <a:cubicBezTo>
                    <a:pt x="1973" y="4897"/>
                    <a:pt x="1785" y="4436"/>
                    <a:pt x="1618" y="4164"/>
                  </a:cubicBezTo>
                  <a:lnTo>
                    <a:pt x="3124" y="3872"/>
                  </a:lnTo>
                  <a:lnTo>
                    <a:pt x="3208" y="4039"/>
                  </a:lnTo>
                  <a:cubicBezTo>
                    <a:pt x="3250" y="4185"/>
                    <a:pt x="3333" y="4332"/>
                    <a:pt x="3396" y="4499"/>
                  </a:cubicBezTo>
                  <a:cubicBezTo>
                    <a:pt x="3459" y="4729"/>
                    <a:pt x="3522" y="5001"/>
                    <a:pt x="3564" y="5294"/>
                  </a:cubicBezTo>
                  <a:lnTo>
                    <a:pt x="2099" y="5504"/>
                  </a:lnTo>
                  <a:lnTo>
                    <a:pt x="1743" y="5545"/>
                  </a:lnTo>
                  <a:cubicBezTo>
                    <a:pt x="1722" y="5629"/>
                    <a:pt x="1722" y="5734"/>
                    <a:pt x="1680" y="5817"/>
                  </a:cubicBezTo>
                  <a:cubicBezTo>
                    <a:pt x="1659" y="5922"/>
                    <a:pt x="1639" y="6027"/>
                    <a:pt x="1639" y="6048"/>
                  </a:cubicBezTo>
                  <a:lnTo>
                    <a:pt x="1639" y="6069"/>
                  </a:lnTo>
                  <a:lnTo>
                    <a:pt x="2078" y="5985"/>
                  </a:lnTo>
                  <a:lnTo>
                    <a:pt x="2099" y="5985"/>
                  </a:lnTo>
                  <a:lnTo>
                    <a:pt x="3626" y="5734"/>
                  </a:lnTo>
                  <a:lnTo>
                    <a:pt x="3856" y="5671"/>
                  </a:lnTo>
                  <a:lnTo>
                    <a:pt x="3856" y="5755"/>
                  </a:lnTo>
                  <a:cubicBezTo>
                    <a:pt x="3856" y="6382"/>
                    <a:pt x="3836" y="10881"/>
                    <a:pt x="2392" y="17242"/>
                  </a:cubicBezTo>
                  <a:cubicBezTo>
                    <a:pt x="1994" y="18937"/>
                    <a:pt x="1973" y="20297"/>
                    <a:pt x="2141" y="21343"/>
                  </a:cubicBezTo>
                  <a:cubicBezTo>
                    <a:pt x="2203" y="21824"/>
                    <a:pt x="2308" y="22242"/>
                    <a:pt x="2455" y="22577"/>
                  </a:cubicBezTo>
                  <a:cubicBezTo>
                    <a:pt x="3229" y="24607"/>
                    <a:pt x="4861" y="24983"/>
                    <a:pt x="4861" y="24983"/>
                  </a:cubicBezTo>
                  <a:cubicBezTo>
                    <a:pt x="4861" y="24983"/>
                    <a:pt x="8481" y="24230"/>
                    <a:pt x="9882" y="23100"/>
                  </a:cubicBezTo>
                  <a:cubicBezTo>
                    <a:pt x="12304" y="21154"/>
                    <a:pt x="13211" y="18287"/>
                    <a:pt x="12865" y="18287"/>
                  </a:cubicBezTo>
                  <a:cubicBezTo>
                    <a:pt x="12861" y="18287"/>
                    <a:pt x="12858" y="18287"/>
                    <a:pt x="12854" y="18288"/>
                  </a:cubicBezTo>
                  <a:cubicBezTo>
                    <a:pt x="12665" y="18309"/>
                    <a:pt x="12603" y="18309"/>
                    <a:pt x="12603" y="18309"/>
                  </a:cubicBezTo>
                  <a:cubicBezTo>
                    <a:pt x="12603" y="18309"/>
                    <a:pt x="12561" y="18225"/>
                    <a:pt x="12561" y="18079"/>
                  </a:cubicBezTo>
                  <a:cubicBezTo>
                    <a:pt x="12519" y="17660"/>
                    <a:pt x="12456" y="16656"/>
                    <a:pt x="12644" y="15359"/>
                  </a:cubicBezTo>
                  <a:cubicBezTo>
                    <a:pt x="13147" y="11906"/>
                    <a:pt x="14841" y="6089"/>
                    <a:pt x="14130" y="2491"/>
                  </a:cubicBezTo>
                  <a:cubicBezTo>
                    <a:pt x="13983" y="1633"/>
                    <a:pt x="13377" y="1047"/>
                    <a:pt x="12854" y="628"/>
                  </a:cubicBezTo>
                  <a:cubicBezTo>
                    <a:pt x="12603" y="419"/>
                    <a:pt x="12310" y="273"/>
                    <a:pt x="12038" y="168"/>
                  </a:cubicBezTo>
                  <a:cubicBezTo>
                    <a:pt x="11807" y="84"/>
                    <a:pt x="11577" y="1"/>
                    <a:pt x="11347" y="1"/>
                  </a:cubicBezTo>
                  <a:close/>
                </a:path>
              </a:pathLst>
            </a:custGeom>
            <a:solidFill>
              <a:schemeClr val="accent3"/>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8005994" y="810128"/>
              <a:ext cx="298147" cy="85527"/>
            </a:xfrm>
            <a:custGeom>
              <a:avLst/>
              <a:gdLst/>
              <a:ahLst/>
              <a:cxnLst/>
              <a:rect l="l" t="t" r="r" b="b"/>
              <a:pathLst>
                <a:path w="7847" h="2251" extrusionOk="0">
                  <a:moveTo>
                    <a:pt x="7582" y="1"/>
                  </a:moveTo>
                  <a:cubicBezTo>
                    <a:pt x="7558" y="1"/>
                    <a:pt x="7534" y="4"/>
                    <a:pt x="7512" y="11"/>
                  </a:cubicBezTo>
                  <a:lnTo>
                    <a:pt x="210" y="1727"/>
                  </a:lnTo>
                  <a:cubicBezTo>
                    <a:pt x="84" y="1748"/>
                    <a:pt x="0" y="1915"/>
                    <a:pt x="21" y="2041"/>
                  </a:cubicBezTo>
                  <a:cubicBezTo>
                    <a:pt x="63" y="2167"/>
                    <a:pt x="168" y="2250"/>
                    <a:pt x="293" y="2250"/>
                  </a:cubicBezTo>
                  <a:cubicBezTo>
                    <a:pt x="293" y="2250"/>
                    <a:pt x="314" y="2250"/>
                    <a:pt x="335" y="2229"/>
                  </a:cubicBezTo>
                  <a:lnTo>
                    <a:pt x="7638" y="493"/>
                  </a:lnTo>
                  <a:cubicBezTo>
                    <a:pt x="7763" y="472"/>
                    <a:pt x="7847" y="325"/>
                    <a:pt x="7826" y="179"/>
                  </a:cubicBezTo>
                  <a:cubicBezTo>
                    <a:pt x="7809" y="75"/>
                    <a:pt x="7692" y="1"/>
                    <a:pt x="7582" y="1"/>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8001207" y="889615"/>
              <a:ext cx="298185" cy="85527"/>
            </a:xfrm>
            <a:custGeom>
              <a:avLst/>
              <a:gdLst/>
              <a:ahLst/>
              <a:cxnLst/>
              <a:rect l="l" t="t" r="r" b="b"/>
              <a:pathLst>
                <a:path w="7848" h="2251" extrusionOk="0">
                  <a:moveTo>
                    <a:pt x="7580" y="1"/>
                  </a:moveTo>
                  <a:cubicBezTo>
                    <a:pt x="7558" y="1"/>
                    <a:pt x="7535" y="4"/>
                    <a:pt x="7513" y="12"/>
                  </a:cubicBezTo>
                  <a:lnTo>
                    <a:pt x="210" y="1727"/>
                  </a:lnTo>
                  <a:cubicBezTo>
                    <a:pt x="85" y="1748"/>
                    <a:pt x="1" y="1916"/>
                    <a:pt x="22" y="2041"/>
                  </a:cubicBezTo>
                  <a:cubicBezTo>
                    <a:pt x="43" y="2167"/>
                    <a:pt x="147" y="2251"/>
                    <a:pt x="294" y="2251"/>
                  </a:cubicBezTo>
                  <a:cubicBezTo>
                    <a:pt x="294" y="2251"/>
                    <a:pt x="315" y="2251"/>
                    <a:pt x="336" y="2230"/>
                  </a:cubicBezTo>
                  <a:lnTo>
                    <a:pt x="7638" y="493"/>
                  </a:lnTo>
                  <a:cubicBezTo>
                    <a:pt x="7764" y="472"/>
                    <a:pt x="7847" y="326"/>
                    <a:pt x="7805" y="179"/>
                  </a:cubicBezTo>
                  <a:cubicBezTo>
                    <a:pt x="7788" y="76"/>
                    <a:pt x="7686" y="1"/>
                    <a:pt x="7580" y="1"/>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7997255" y="959869"/>
              <a:ext cx="298147" cy="86021"/>
            </a:xfrm>
            <a:custGeom>
              <a:avLst/>
              <a:gdLst/>
              <a:ahLst/>
              <a:cxnLst/>
              <a:rect l="l" t="t" r="r" b="b"/>
              <a:pathLst>
                <a:path w="7847" h="2264" extrusionOk="0">
                  <a:moveTo>
                    <a:pt x="7551" y="1"/>
                  </a:moveTo>
                  <a:cubicBezTo>
                    <a:pt x="7538" y="1"/>
                    <a:pt x="7525" y="2"/>
                    <a:pt x="7512" y="4"/>
                  </a:cubicBezTo>
                  <a:lnTo>
                    <a:pt x="210" y="1741"/>
                  </a:lnTo>
                  <a:cubicBezTo>
                    <a:pt x="63" y="1762"/>
                    <a:pt x="0" y="1929"/>
                    <a:pt x="21" y="2055"/>
                  </a:cubicBezTo>
                  <a:cubicBezTo>
                    <a:pt x="42" y="2180"/>
                    <a:pt x="147" y="2264"/>
                    <a:pt x="293" y="2264"/>
                  </a:cubicBezTo>
                  <a:cubicBezTo>
                    <a:pt x="314" y="2264"/>
                    <a:pt x="314" y="2264"/>
                    <a:pt x="335" y="2222"/>
                  </a:cubicBezTo>
                  <a:lnTo>
                    <a:pt x="7637" y="506"/>
                  </a:lnTo>
                  <a:cubicBezTo>
                    <a:pt x="7763" y="485"/>
                    <a:pt x="7847" y="318"/>
                    <a:pt x="7805" y="192"/>
                  </a:cubicBezTo>
                  <a:cubicBezTo>
                    <a:pt x="7786" y="80"/>
                    <a:pt x="7666" y="1"/>
                    <a:pt x="7551" y="1"/>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7985325" y="1409167"/>
              <a:ext cx="112123" cy="59690"/>
            </a:xfrm>
            <a:custGeom>
              <a:avLst/>
              <a:gdLst/>
              <a:ahLst/>
              <a:cxnLst/>
              <a:rect l="l" t="t" r="r" b="b"/>
              <a:pathLst>
                <a:path w="2951" h="1571" extrusionOk="0">
                  <a:moveTo>
                    <a:pt x="1026" y="1"/>
                  </a:moveTo>
                  <a:cubicBezTo>
                    <a:pt x="775" y="1"/>
                    <a:pt x="607" y="85"/>
                    <a:pt x="440" y="210"/>
                  </a:cubicBezTo>
                  <a:cubicBezTo>
                    <a:pt x="84" y="566"/>
                    <a:pt x="0" y="1214"/>
                    <a:pt x="105" y="1570"/>
                  </a:cubicBezTo>
                  <a:lnTo>
                    <a:pt x="2951" y="922"/>
                  </a:lnTo>
                  <a:lnTo>
                    <a:pt x="2867" y="838"/>
                  </a:lnTo>
                  <a:cubicBezTo>
                    <a:pt x="2135" y="294"/>
                    <a:pt x="1486" y="1"/>
                    <a:pt x="1026" y="1"/>
                  </a:cubicBezTo>
                  <a:close/>
                </a:path>
              </a:pathLst>
            </a:custGeom>
            <a:solidFill>
              <a:schemeClr val="accent3"/>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7967049" y="1145098"/>
              <a:ext cx="298147" cy="85261"/>
            </a:xfrm>
            <a:custGeom>
              <a:avLst/>
              <a:gdLst/>
              <a:ahLst/>
              <a:cxnLst/>
              <a:rect l="l" t="t" r="r" b="b"/>
              <a:pathLst>
                <a:path w="7847" h="2244" extrusionOk="0">
                  <a:moveTo>
                    <a:pt x="7560" y="0"/>
                  </a:moveTo>
                  <a:cubicBezTo>
                    <a:pt x="7544" y="0"/>
                    <a:pt x="7528" y="2"/>
                    <a:pt x="7512" y="4"/>
                  </a:cubicBezTo>
                  <a:lnTo>
                    <a:pt x="209" y="1720"/>
                  </a:lnTo>
                  <a:cubicBezTo>
                    <a:pt x="84" y="1741"/>
                    <a:pt x="0" y="1908"/>
                    <a:pt x="42" y="2034"/>
                  </a:cubicBezTo>
                  <a:cubicBezTo>
                    <a:pt x="63" y="2159"/>
                    <a:pt x="168" y="2243"/>
                    <a:pt x="293" y="2243"/>
                  </a:cubicBezTo>
                  <a:cubicBezTo>
                    <a:pt x="314" y="2243"/>
                    <a:pt x="314" y="2243"/>
                    <a:pt x="335" y="2222"/>
                  </a:cubicBezTo>
                  <a:lnTo>
                    <a:pt x="7637" y="485"/>
                  </a:lnTo>
                  <a:cubicBezTo>
                    <a:pt x="7784" y="465"/>
                    <a:pt x="7847" y="318"/>
                    <a:pt x="7826" y="193"/>
                  </a:cubicBezTo>
                  <a:cubicBezTo>
                    <a:pt x="7807" y="64"/>
                    <a:pt x="7677" y="0"/>
                    <a:pt x="7560" y="0"/>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7952725" y="1225382"/>
              <a:ext cx="297387" cy="86059"/>
            </a:xfrm>
            <a:custGeom>
              <a:avLst/>
              <a:gdLst/>
              <a:ahLst/>
              <a:cxnLst/>
              <a:rect l="l" t="t" r="r" b="b"/>
              <a:pathLst>
                <a:path w="7827" h="2265" extrusionOk="0">
                  <a:moveTo>
                    <a:pt x="7546" y="1"/>
                  </a:moveTo>
                  <a:cubicBezTo>
                    <a:pt x="7528" y="1"/>
                    <a:pt x="7510" y="2"/>
                    <a:pt x="7491" y="5"/>
                  </a:cubicBezTo>
                  <a:lnTo>
                    <a:pt x="189" y="1741"/>
                  </a:lnTo>
                  <a:cubicBezTo>
                    <a:pt x="63" y="1762"/>
                    <a:pt x="1" y="1909"/>
                    <a:pt x="22" y="2055"/>
                  </a:cubicBezTo>
                  <a:cubicBezTo>
                    <a:pt x="42" y="2181"/>
                    <a:pt x="147" y="2264"/>
                    <a:pt x="273" y="2264"/>
                  </a:cubicBezTo>
                  <a:cubicBezTo>
                    <a:pt x="273" y="2264"/>
                    <a:pt x="314" y="2222"/>
                    <a:pt x="335" y="2222"/>
                  </a:cubicBezTo>
                  <a:lnTo>
                    <a:pt x="7638" y="507"/>
                  </a:lnTo>
                  <a:cubicBezTo>
                    <a:pt x="7763" y="486"/>
                    <a:pt x="7826" y="318"/>
                    <a:pt x="7805" y="193"/>
                  </a:cubicBezTo>
                  <a:cubicBezTo>
                    <a:pt x="7787" y="65"/>
                    <a:pt x="7672" y="1"/>
                    <a:pt x="7546" y="1"/>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7938400" y="1295066"/>
              <a:ext cx="298185" cy="85527"/>
            </a:xfrm>
            <a:custGeom>
              <a:avLst/>
              <a:gdLst/>
              <a:ahLst/>
              <a:cxnLst/>
              <a:rect l="l" t="t" r="r" b="b"/>
              <a:pathLst>
                <a:path w="7848" h="2251" extrusionOk="0">
                  <a:moveTo>
                    <a:pt x="7582" y="1"/>
                  </a:moveTo>
                  <a:cubicBezTo>
                    <a:pt x="7558" y="1"/>
                    <a:pt x="7535" y="4"/>
                    <a:pt x="7513" y="12"/>
                  </a:cubicBezTo>
                  <a:lnTo>
                    <a:pt x="210" y="1728"/>
                  </a:lnTo>
                  <a:cubicBezTo>
                    <a:pt x="85" y="1748"/>
                    <a:pt x="1" y="1916"/>
                    <a:pt x="22" y="2041"/>
                  </a:cubicBezTo>
                  <a:cubicBezTo>
                    <a:pt x="64" y="2167"/>
                    <a:pt x="168" y="2251"/>
                    <a:pt x="294" y="2251"/>
                  </a:cubicBezTo>
                  <a:cubicBezTo>
                    <a:pt x="315" y="2251"/>
                    <a:pt x="336" y="2251"/>
                    <a:pt x="336" y="2230"/>
                  </a:cubicBezTo>
                  <a:lnTo>
                    <a:pt x="7638" y="493"/>
                  </a:lnTo>
                  <a:cubicBezTo>
                    <a:pt x="7764" y="472"/>
                    <a:pt x="7847" y="305"/>
                    <a:pt x="7826" y="179"/>
                  </a:cubicBezTo>
                  <a:cubicBezTo>
                    <a:pt x="7809" y="76"/>
                    <a:pt x="7693" y="1"/>
                    <a:pt x="7582" y="1"/>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7738088" y="731858"/>
              <a:ext cx="197194" cy="153728"/>
            </a:xfrm>
            <a:custGeom>
              <a:avLst/>
              <a:gdLst/>
              <a:ahLst/>
              <a:cxnLst/>
              <a:rect l="l" t="t" r="r" b="b"/>
              <a:pathLst>
                <a:path w="5190" h="4046" extrusionOk="0">
                  <a:moveTo>
                    <a:pt x="3078" y="0"/>
                  </a:moveTo>
                  <a:cubicBezTo>
                    <a:pt x="2885" y="0"/>
                    <a:pt x="2675" y="26"/>
                    <a:pt x="2448" y="84"/>
                  </a:cubicBezTo>
                  <a:cubicBezTo>
                    <a:pt x="2427" y="84"/>
                    <a:pt x="2365" y="105"/>
                    <a:pt x="2302" y="146"/>
                  </a:cubicBezTo>
                  <a:cubicBezTo>
                    <a:pt x="1737" y="439"/>
                    <a:pt x="0" y="1548"/>
                    <a:pt x="879" y="3118"/>
                  </a:cubicBezTo>
                  <a:cubicBezTo>
                    <a:pt x="1293" y="3841"/>
                    <a:pt x="1837" y="4046"/>
                    <a:pt x="2313" y="4046"/>
                  </a:cubicBezTo>
                  <a:cubicBezTo>
                    <a:pt x="2897" y="4046"/>
                    <a:pt x="3378" y="3738"/>
                    <a:pt x="3390" y="3703"/>
                  </a:cubicBezTo>
                  <a:cubicBezTo>
                    <a:pt x="3443" y="3631"/>
                    <a:pt x="3479" y="3529"/>
                    <a:pt x="3502" y="3431"/>
                  </a:cubicBezTo>
                  <a:lnTo>
                    <a:pt x="3502" y="3431"/>
                  </a:lnTo>
                  <a:lnTo>
                    <a:pt x="3913" y="3118"/>
                  </a:lnTo>
                  <a:lnTo>
                    <a:pt x="5189" y="2113"/>
                  </a:lnTo>
                  <a:lnTo>
                    <a:pt x="5022" y="1444"/>
                  </a:lnTo>
                  <a:lnTo>
                    <a:pt x="5043" y="1360"/>
                  </a:lnTo>
                  <a:cubicBezTo>
                    <a:pt x="5043" y="1360"/>
                    <a:pt x="4492" y="0"/>
                    <a:pt x="3078" y="0"/>
                  </a:cubicBezTo>
                  <a:close/>
                </a:path>
              </a:pathLst>
            </a:custGeom>
            <a:solidFill>
              <a:schemeClr val="accent3"/>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7858116" y="780340"/>
              <a:ext cx="94646" cy="98597"/>
            </a:xfrm>
            <a:custGeom>
              <a:avLst/>
              <a:gdLst/>
              <a:ahLst/>
              <a:cxnLst/>
              <a:rect l="l" t="t" r="r" b="b"/>
              <a:pathLst>
                <a:path w="2491" h="2595" extrusionOk="0">
                  <a:moveTo>
                    <a:pt x="1863" y="0"/>
                  </a:moveTo>
                  <a:lnTo>
                    <a:pt x="43" y="419"/>
                  </a:lnTo>
                  <a:cubicBezTo>
                    <a:pt x="859" y="1318"/>
                    <a:pt x="43" y="2532"/>
                    <a:pt x="1" y="2595"/>
                  </a:cubicBezTo>
                  <a:lnTo>
                    <a:pt x="2491" y="2072"/>
                  </a:lnTo>
                  <a:cubicBezTo>
                    <a:pt x="2407" y="1590"/>
                    <a:pt x="2281" y="795"/>
                    <a:pt x="2114" y="419"/>
                  </a:cubicBezTo>
                  <a:cubicBezTo>
                    <a:pt x="2093" y="377"/>
                    <a:pt x="1884" y="63"/>
                    <a:pt x="1863" y="0"/>
                  </a:cubicBezTo>
                  <a:close/>
                </a:path>
              </a:pathLst>
            </a:custGeom>
            <a:solidFill>
              <a:schemeClr val="accent3"/>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7990112" y="1318548"/>
              <a:ext cx="499292" cy="272728"/>
            </a:xfrm>
            <a:custGeom>
              <a:avLst/>
              <a:gdLst/>
              <a:ahLst/>
              <a:cxnLst/>
              <a:rect l="l" t="t" r="r" b="b"/>
              <a:pathLst>
                <a:path w="13141" h="7178" extrusionOk="0">
                  <a:moveTo>
                    <a:pt x="10587" y="1"/>
                  </a:moveTo>
                  <a:cubicBezTo>
                    <a:pt x="10587" y="1"/>
                    <a:pt x="8286" y="294"/>
                    <a:pt x="7491" y="482"/>
                  </a:cubicBezTo>
                  <a:cubicBezTo>
                    <a:pt x="5649" y="879"/>
                    <a:pt x="293" y="2595"/>
                    <a:pt x="293" y="2595"/>
                  </a:cubicBezTo>
                  <a:cubicBezTo>
                    <a:pt x="628" y="2762"/>
                    <a:pt x="2302" y="2909"/>
                    <a:pt x="2720" y="3223"/>
                  </a:cubicBezTo>
                  <a:cubicBezTo>
                    <a:pt x="2908" y="3348"/>
                    <a:pt x="3473" y="4395"/>
                    <a:pt x="3118" y="5148"/>
                  </a:cubicBezTo>
                  <a:cubicBezTo>
                    <a:pt x="2950" y="5441"/>
                    <a:pt x="2302" y="6424"/>
                    <a:pt x="0" y="7177"/>
                  </a:cubicBezTo>
                  <a:lnTo>
                    <a:pt x="12240" y="4143"/>
                  </a:lnTo>
                  <a:cubicBezTo>
                    <a:pt x="13098" y="3390"/>
                    <a:pt x="13140" y="2637"/>
                    <a:pt x="12847" y="1654"/>
                  </a:cubicBezTo>
                  <a:cubicBezTo>
                    <a:pt x="12554" y="524"/>
                    <a:pt x="11299" y="42"/>
                    <a:pt x="10985" y="42"/>
                  </a:cubicBezTo>
                  <a:lnTo>
                    <a:pt x="10587" y="1"/>
                  </a:lnTo>
                  <a:close/>
                </a:path>
              </a:pathLst>
            </a:custGeom>
            <a:solidFill>
              <a:schemeClr val="accent3"/>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71;p2"/>
          <p:cNvGrpSpPr/>
          <p:nvPr/>
        </p:nvGrpSpPr>
        <p:grpSpPr>
          <a:xfrm>
            <a:off x="488351" y="357425"/>
            <a:ext cx="8167299" cy="4428650"/>
            <a:chOff x="4262663" y="283725"/>
            <a:chExt cx="8167299" cy="4428650"/>
          </a:xfrm>
        </p:grpSpPr>
        <p:sp>
          <p:nvSpPr>
            <p:cNvPr id="72" name="Google Shape;72;p2"/>
            <p:cNvSpPr/>
            <p:nvPr/>
          </p:nvSpPr>
          <p:spPr>
            <a:xfrm>
              <a:off x="4539062" y="283725"/>
              <a:ext cx="7890900" cy="4236600"/>
            </a:xfrm>
            <a:prstGeom prst="rect">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4400862" y="379875"/>
              <a:ext cx="7935000" cy="42366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4262663" y="475775"/>
              <a:ext cx="7979100" cy="42366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 name="Google Shape;75;p2"/>
          <p:cNvSpPr/>
          <p:nvPr/>
        </p:nvSpPr>
        <p:spPr>
          <a:xfrm rot="-2700000">
            <a:off x="7840759" y="3869789"/>
            <a:ext cx="923623" cy="923623"/>
          </a:xfrm>
          <a:prstGeom prst="rect">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rot="-2700000">
            <a:off x="7660884" y="3869789"/>
            <a:ext cx="923623" cy="923623"/>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 name="Google Shape;77;p2"/>
          <p:cNvGrpSpPr/>
          <p:nvPr/>
        </p:nvGrpSpPr>
        <p:grpSpPr>
          <a:xfrm>
            <a:off x="7890588" y="4120130"/>
            <a:ext cx="464202" cy="422957"/>
            <a:chOff x="7760525" y="3977380"/>
            <a:chExt cx="464202" cy="422957"/>
          </a:xfrm>
        </p:grpSpPr>
        <p:sp>
          <p:nvSpPr>
            <p:cNvPr id="78" name="Google Shape;78;p2"/>
            <p:cNvSpPr/>
            <p:nvPr/>
          </p:nvSpPr>
          <p:spPr>
            <a:xfrm>
              <a:off x="7760525" y="3977380"/>
              <a:ext cx="464202" cy="422957"/>
            </a:xfrm>
            <a:custGeom>
              <a:avLst/>
              <a:gdLst/>
              <a:ahLst/>
              <a:cxnLst/>
              <a:rect l="l" t="t" r="r" b="b"/>
              <a:pathLst>
                <a:path w="13832" h="12603" extrusionOk="0">
                  <a:moveTo>
                    <a:pt x="6919" y="1"/>
                  </a:moveTo>
                  <a:cubicBezTo>
                    <a:pt x="5305" y="1"/>
                    <a:pt x="3694" y="618"/>
                    <a:pt x="2470" y="1853"/>
                  </a:cubicBezTo>
                  <a:cubicBezTo>
                    <a:pt x="1" y="4301"/>
                    <a:pt x="1" y="8297"/>
                    <a:pt x="2470" y="10766"/>
                  </a:cubicBezTo>
                  <a:cubicBezTo>
                    <a:pt x="3694" y="11990"/>
                    <a:pt x="5305" y="12602"/>
                    <a:pt x="6919" y="12602"/>
                  </a:cubicBezTo>
                  <a:cubicBezTo>
                    <a:pt x="8532" y="12602"/>
                    <a:pt x="10149" y="11990"/>
                    <a:pt x="11383" y="10766"/>
                  </a:cubicBezTo>
                  <a:cubicBezTo>
                    <a:pt x="13831" y="8297"/>
                    <a:pt x="13831" y="4301"/>
                    <a:pt x="11383" y="1853"/>
                  </a:cubicBezTo>
                  <a:cubicBezTo>
                    <a:pt x="10149" y="618"/>
                    <a:pt x="8532" y="1"/>
                    <a:pt x="6919" y="1"/>
                  </a:cubicBezTo>
                  <a:close/>
                </a:path>
              </a:pathLst>
            </a:custGeom>
            <a:solidFill>
              <a:schemeClr val="accent5"/>
            </a:solidFill>
            <a:ln w="62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7954340" y="4253722"/>
              <a:ext cx="78698" cy="34"/>
            </a:xfrm>
            <a:custGeom>
              <a:avLst/>
              <a:gdLst/>
              <a:ahLst/>
              <a:cxnLst/>
              <a:rect l="l" t="t" r="r" b="b"/>
              <a:pathLst>
                <a:path w="2345" h="1" fill="none" extrusionOk="0">
                  <a:moveTo>
                    <a:pt x="1" y="0"/>
                  </a:moveTo>
                  <a:lnTo>
                    <a:pt x="2344" y="0"/>
                  </a:lnTo>
                </a:path>
              </a:pathLst>
            </a:custGeom>
            <a:no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7886949" y="4113973"/>
              <a:ext cx="49165" cy="80779"/>
            </a:xfrm>
            <a:custGeom>
              <a:avLst/>
              <a:gdLst/>
              <a:ahLst/>
              <a:cxnLst/>
              <a:rect l="l" t="t" r="r" b="b"/>
              <a:pathLst>
                <a:path w="1465" h="2407" extrusionOk="0">
                  <a:moveTo>
                    <a:pt x="732" y="0"/>
                  </a:moveTo>
                  <a:cubicBezTo>
                    <a:pt x="335" y="0"/>
                    <a:pt x="0" y="544"/>
                    <a:pt x="0" y="1214"/>
                  </a:cubicBezTo>
                  <a:cubicBezTo>
                    <a:pt x="0" y="1863"/>
                    <a:pt x="314" y="2407"/>
                    <a:pt x="732" y="2407"/>
                  </a:cubicBezTo>
                  <a:cubicBezTo>
                    <a:pt x="1109" y="2407"/>
                    <a:pt x="1465" y="1863"/>
                    <a:pt x="1465" y="1214"/>
                  </a:cubicBezTo>
                  <a:cubicBezTo>
                    <a:pt x="1465" y="544"/>
                    <a:pt x="1109" y="0"/>
                    <a:pt x="732" y="0"/>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8050559" y="4113973"/>
              <a:ext cx="49165" cy="80779"/>
            </a:xfrm>
            <a:custGeom>
              <a:avLst/>
              <a:gdLst/>
              <a:ahLst/>
              <a:cxnLst/>
              <a:rect l="l" t="t" r="r" b="b"/>
              <a:pathLst>
                <a:path w="1465" h="2407" extrusionOk="0">
                  <a:moveTo>
                    <a:pt x="733" y="0"/>
                  </a:moveTo>
                  <a:cubicBezTo>
                    <a:pt x="356" y="0"/>
                    <a:pt x="0" y="544"/>
                    <a:pt x="0" y="1214"/>
                  </a:cubicBezTo>
                  <a:cubicBezTo>
                    <a:pt x="0" y="1863"/>
                    <a:pt x="356" y="2407"/>
                    <a:pt x="733" y="2407"/>
                  </a:cubicBezTo>
                  <a:cubicBezTo>
                    <a:pt x="1130" y="2407"/>
                    <a:pt x="1465" y="1863"/>
                    <a:pt x="1465" y="1214"/>
                  </a:cubicBezTo>
                  <a:cubicBezTo>
                    <a:pt x="1465" y="544"/>
                    <a:pt x="1130" y="0"/>
                    <a:pt x="733" y="0"/>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7828654" y="4211569"/>
              <a:ext cx="96921" cy="96250"/>
            </a:xfrm>
            <a:custGeom>
              <a:avLst/>
              <a:gdLst/>
              <a:ahLst/>
              <a:cxnLst/>
              <a:rect l="l" t="t" r="r" b="b"/>
              <a:pathLst>
                <a:path w="2888" h="2868" extrusionOk="0">
                  <a:moveTo>
                    <a:pt x="1444" y="1"/>
                  </a:moveTo>
                  <a:cubicBezTo>
                    <a:pt x="649" y="1"/>
                    <a:pt x="0" y="649"/>
                    <a:pt x="0" y="1424"/>
                  </a:cubicBezTo>
                  <a:cubicBezTo>
                    <a:pt x="0" y="2219"/>
                    <a:pt x="649" y="2867"/>
                    <a:pt x="1444" y="2867"/>
                  </a:cubicBezTo>
                  <a:cubicBezTo>
                    <a:pt x="2239" y="2867"/>
                    <a:pt x="2888" y="2219"/>
                    <a:pt x="2888" y="1424"/>
                  </a:cubicBezTo>
                  <a:cubicBezTo>
                    <a:pt x="2888" y="649"/>
                    <a:pt x="2239" y="1"/>
                    <a:pt x="14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8056868" y="4211569"/>
              <a:ext cx="96955" cy="96250"/>
            </a:xfrm>
            <a:custGeom>
              <a:avLst/>
              <a:gdLst/>
              <a:ahLst/>
              <a:cxnLst/>
              <a:rect l="l" t="t" r="r" b="b"/>
              <a:pathLst>
                <a:path w="2889" h="2868" extrusionOk="0">
                  <a:moveTo>
                    <a:pt x="1444" y="1"/>
                  </a:moveTo>
                  <a:cubicBezTo>
                    <a:pt x="649" y="1"/>
                    <a:pt x="1" y="649"/>
                    <a:pt x="1" y="1424"/>
                  </a:cubicBezTo>
                  <a:cubicBezTo>
                    <a:pt x="1" y="2219"/>
                    <a:pt x="649" y="2867"/>
                    <a:pt x="1444" y="2867"/>
                  </a:cubicBezTo>
                  <a:cubicBezTo>
                    <a:pt x="2239" y="2867"/>
                    <a:pt x="2888" y="2219"/>
                    <a:pt x="2888" y="1424"/>
                  </a:cubicBezTo>
                  <a:cubicBezTo>
                    <a:pt x="2888" y="649"/>
                    <a:pt x="2239" y="1"/>
                    <a:pt x="14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8039316" y="4035340"/>
              <a:ext cx="70946" cy="36547"/>
            </a:xfrm>
            <a:custGeom>
              <a:avLst/>
              <a:gdLst/>
              <a:ahLst/>
              <a:cxnLst/>
              <a:rect l="l" t="t" r="r" b="b"/>
              <a:pathLst>
                <a:path w="2114" h="1089" fill="none" extrusionOk="0">
                  <a:moveTo>
                    <a:pt x="2114" y="1088"/>
                  </a:moveTo>
                  <a:cubicBezTo>
                    <a:pt x="2114" y="1088"/>
                    <a:pt x="1130" y="0"/>
                    <a:pt x="1" y="1067"/>
                  </a:cubicBezTo>
                </a:path>
              </a:pathLst>
            </a:custGeom>
            <a:no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7875001" y="4035340"/>
              <a:ext cx="71651" cy="36547"/>
            </a:xfrm>
            <a:custGeom>
              <a:avLst/>
              <a:gdLst/>
              <a:ahLst/>
              <a:cxnLst/>
              <a:rect l="l" t="t" r="r" b="b"/>
              <a:pathLst>
                <a:path w="2135" h="1089" fill="none" extrusionOk="0">
                  <a:moveTo>
                    <a:pt x="2135" y="1088"/>
                  </a:moveTo>
                  <a:cubicBezTo>
                    <a:pt x="2135" y="1088"/>
                    <a:pt x="1130" y="0"/>
                    <a:pt x="0" y="1067"/>
                  </a:cubicBezTo>
                </a:path>
              </a:pathLst>
            </a:custGeom>
            <a:no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 name="Google Shape;86;p2"/>
          <p:cNvSpPr txBox="1">
            <a:spLocks noGrp="1"/>
          </p:cNvSpPr>
          <p:nvPr>
            <p:ph type="ctrTitle"/>
          </p:nvPr>
        </p:nvSpPr>
        <p:spPr>
          <a:xfrm>
            <a:off x="1157700" y="1333030"/>
            <a:ext cx="6828600" cy="1944000"/>
          </a:xfrm>
          <a:prstGeom prst="rect">
            <a:avLst/>
          </a:prstGeom>
        </p:spPr>
        <p:txBody>
          <a:bodyPr spcFirstLastPara="1" wrap="square" lIns="0" tIns="0" rIns="0" bIns="0" anchor="ctr" anchorCtr="0">
            <a:noAutofit/>
          </a:bodyPr>
          <a:lstStyle>
            <a:lvl1pPr lvl="0" algn="ctr">
              <a:lnSpc>
                <a:spcPct val="80000"/>
              </a:lnSpc>
              <a:spcBef>
                <a:spcPts val="0"/>
              </a:spcBef>
              <a:spcAft>
                <a:spcPts val="0"/>
              </a:spcAft>
              <a:buSzPts val="5200"/>
              <a:buNone/>
              <a:defRPr sz="5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87" name="Google Shape;87;p2"/>
          <p:cNvSpPr txBox="1">
            <a:spLocks noGrp="1"/>
          </p:cNvSpPr>
          <p:nvPr>
            <p:ph type="subTitle" idx="1"/>
          </p:nvPr>
        </p:nvSpPr>
        <p:spPr>
          <a:xfrm>
            <a:off x="2654068" y="3433370"/>
            <a:ext cx="3892200" cy="377100"/>
          </a:xfrm>
          <a:prstGeom prst="rect">
            <a:avLst/>
          </a:prstGeom>
          <a:solidFill>
            <a:schemeClr val="accent3"/>
          </a:solidFill>
          <a:ln w="9525" cap="flat" cmpd="sng">
            <a:solidFill>
              <a:schemeClr val="dk1"/>
            </a:solidFill>
            <a:prstDash val="solid"/>
            <a:round/>
            <a:headEnd type="none" w="sm" len="sm"/>
            <a:tailEnd type="none" w="sm" len="sm"/>
          </a:ln>
        </p:spPr>
        <p:txBody>
          <a:bodyPr spcFirstLastPara="1" wrap="square" lIns="0" tIns="0" rIns="0" bIns="0" anchor="t" anchorCtr="0">
            <a:noAutofit/>
          </a:bodyPr>
          <a:lstStyle>
            <a:lvl1pPr lvl="0" algn="ctr">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88" name="Google Shape;88;p2"/>
          <p:cNvSpPr txBox="1">
            <a:spLocks noGrp="1"/>
          </p:cNvSpPr>
          <p:nvPr>
            <p:ph type="title" idx="2" hasCustomPrompt="1"/>
          </p:nvPr>
        </p:nvSpPr>
        <p:spPr>
          <a:xfrm>
            <a:off x="6645850" y="665350"/>
            <a:ext cx="1703400" cy="3750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0" tIns="0" rIns="0" bIns="0" anchor="ctr" anchorCtr="0">
            <a:noAutofit/>
          </a:bodyPr>
          <a:lstStyle>
            <a:lvl1pPr lvl="0" algn="ctr" rtl="0">
              <a:spcBef>
                <a:spcPts val="0"/>
              </a:spcBef>
              <a:spcAft>
                <a:spcPts val="0"/>
              </a:spcAft>
              <a:buSzPts val="12000"/>
              <a:buNone/>
              <a:defRPr sz="18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p:cSld name="CUSTOM_5">
    <p:spTree>
      <p:nvGrpSpPr>
        <p:cNvPr id="1" name="Shape 482"/>
        <p:cNvGrpSpPr/>
        <p:nvPr/>
      </p:nvGrpSpPr>
      <p:grpSpPr>
        <a:xfrm>
          <a:off x="0" y="0"/>
          <a:ext cx="0" cy="0"/>
          <a:chOff x="0" y="0"/>
          <a:chExt cx="0" cy="0"/>
        </a:xfrm>
      </p:grpSpPr>
      <p:sp>
        <p:nvSpPr>
          <p:cNvPr id="483" name="Google Shape;483;p17"/>
          <p:cNvSpPr/>
          <p:nvPr/>
        </p:nvSpPr>
        <p:spPr>
          <a:xfrm rot="5400000">
            <a:off x="4515838" y="-572926"/>
            <a:ext cx="2360700" cy="2041500"/>
          </a:xfrm>
          <a:prstGeom prst="triangle">
            <a:avLst>
              <a:gd name="adj" fmla="val 50000"/>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7"/>
          <p:cNvSpPr/>
          <p:nvPr/>
        </p:nvSpPr>
        <p:spPr>
          <a:xfrm rot="5400000">
            <a:off x="3927548" y="-572926"/>
            <a:ext cx="2360700" cy="2041500"/>
          </a:xfrm>
          <a:prstGeom prst="triangle">
            <a:avLst>
              <a:gd name="adj" fmla="val 50000"/>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7"/>
          <p:cNvSpPr/>
          <p:nvPr/>
        </p:nvSpPr>
        <p:spPr>
          <a:xfrm rot="5400000">
            <a:off x="3177247" y="-572926"/>
            <a:ext cx="2360700" cy="2041500"/>
          </a:xfrm>
          <a:prstGeom prst="triangle">
            <a:avLst>
              <a:gd name="adj" fmla="val 50000"/>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6" name="Google Shape;486;p17"/>
          <p:cNvGrpSpPr/>
          <p:nvPr/>
        </p:nvGrpSpPr>
        <p:grpSpPr>
          <a:xfrm>
            <a:off x="6984958" y="2946149"/>
            <a:ext cx="2477822" cy="2251705"/>
            <a:chOff x="-481830" y="3473586"/>
            <a:chExt cx="2477822" cy="2251705"/>
          </a:xfrm>
        </p:grpSpPr>
        <p:sp>
          <p:nvSpPr>
            <p:cNvPr id="487" name="Google Shape;487;p17"/>
            <p:cNvSpPr/>
            <p:nvPr/>
          </p:nvSpPr>
          <p:spPr>
            <a:xfrm>
              <a:off x="-481830" y="3473586"/>
              <a:ext cx="2477822" cy="2251705"/>
            </a:xfrm>
            <a:custGeom>
              <a:avLst/>
              <a:gdLst/>
              <a:ahLst/>
              <a:cxnLst/>
              <a:rect l="l" t="t" r="r" b="b"/>
              <a:pathLst>
                <a:path w="13873" h="12607" extrusionOk="0">
                  <a:moveTo>
                    <a:pt x="6912" y="0"/>
                  </a:moveTo>
                  <a:cubicBezTo>
                    <a:pt x="4065" y="0"/>
                    <a:pt x="1495" y="1948"/>
                    <a:pt x="816" y="4843"/>
                  </a:cubicBezTo>
                  <a:cubicBezTo>
                    <a:pt x="0" y="8232"/>
                    <a:pt x="2092" y="11622"/>
                    <a:pt x="5482" y="12438"/>
                  </a:cubicBezTo>
                  <a:cubicBezTo>
                    <a:pt x="5968" y="12552"/>
                    <a:pt x="6454" y="12606"/>
                    <a:pt x="6932" y="12606"/>
                  </a:cubicBezTo>
                  <a:cubicBezTo>
                    <a:pt x="9791" y="12606"/>
                    <a:pt x="12378" y="10655"/>
                    <a:pt x="13077" y="7751"/>
                  </a:cubicBezTo>
                  <a:cubicBezTo>
                    <a:pt x="13872" y="4382"/>
                    <a:pt x="11780" y="972"/>
                    <a:pt x="8390" y="177"/>
                  </a:cubicBezTo>
                  <a:cubicBezTo>
                    <a:pt x="7895" y="57"/>
                    <a:pt x="7399" y="0"/>
                    <a:pt x="6912" y="0"/>
                  </a:cubicBezTo>
                  <a:close/>
                </a:path>
              </a:pathLst>
            </a:custGeom>
            <a:solidFill>
              <a:schemeClr val="accent5"/>
            </a:solidFill>
            <a:ln w="6800"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7"/>
            <p:cNvSpPr/>
            <p:nvPr/>
          </p:nvSpPr>
          <p:spPr>
            <a:xfrm>
              <a:off x="198322" y="4099264"/>
              <a:ext cx="261660" cy="429908"/>
            </a:xfrm>
            <a:custGeom>
              <a:avLst/>
              <a:gdLst/>
              <a:ahLst/>
              <a:cxnLst/>
              <a:rect l="l" t="t" r="r" b="b"/>
              <a:pathLst>
                <a:path w="1465" h="2407" extrusionOk="0">
                  <a:moveTo>
                    <a:pt x="733" y="0"/>
                  </a:moveTo>
                  <a:cubicBezTo>
                    <a:pt x="356" y="0"/>
                    <a:pt x="0" y="544"/>
                    <a:pt x="0" y="1193"/>
                  </a:cubicBezTo>
                  <a:cubicBezTo>
                    <a:pt x="0" y="1863"/>
                    <a:pt x="314" y="2407"/>
                    <a:pt x="733" y="2407"/>
                  </a:cubicBezTo>
                  <a:cubicBezTo>
                    <a:pt x="1130" y="2407"/>
                    <a:pt x="1465" y="1863"/>
                    <a:pt x="1465" y="1193"/>
                  </a:cubicBezTo>
                  <a:cubicBezTo>
                    <a:pt x="1465" y="544"/>
                    <a:pt x="1130" y="0"/>
                    <a:pt x="733" y="0"/>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7"/>
            <p:cNvSpPr/>
            <p:nvPr/>
          </p:nvSpPr>
          <p:spPr>
            <a:xfrm>
              <a:off x="1072804" y="4099264"/>
              <a:ext cx="261660" cy="429908"/>
            </a:xfrm>
            <a:custGeom>
              <a:avLst/>
              <a:gdLst/>
              <a:ahLst/>
              <a:cxnLst/>
              <a:rect l="l" t="t" r="r" b="b"/>
              <a:pathLst>
                <a:path w="1465" h="2407" extrusionOk="0">
                  <a:moveTo>
                    <a:pt x="733" y="0"/>
                  </a:moveTo>
                  <a:cubicBezTo>
                    <a:pt x="335" y="0"/>
                    <a:pt x="0" y="544"/>
                    <a:pt x="0" y="1193"/>
                  </a:cubicBezTo>
                  <a:cubicBezTo>
                    <a:pt x="0" y="1863"/>
                    <a:pt x="314" y="2407"/>
                    <a:pt x="733" y="2407"/>
                  </a:cubicBezTo>
                  <a:cubicBezTo>
                    <a:pt x="1130" y="2407"/>
                    <a:pt x="1465" y="1863"/>
                    <a:pt x="1465" y="1193"/>
                  </a:cubicBezTo>
                  <a:cubicBezTo>
                    <a:pt x="1465" y="544"/>
                    <a:pt x="1151" y="0"/>
                    <a:pt x="733" y="0"/>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7"/>
            <p:cNvSpPr/>
            <p:nvPr/>
          </p:nvSpPr>
          <p:spPr>
            <a:xfrm>
              <a:off x="-29407" y="4555260"/>
              <a:ext cx="1625507" cy="792303"/>
            </a:xfrm>
            <a:custGeom>
              <a:avLst/>
              <a:gdLst/>
              <a:ahLst/>
              <a:cxnLst/>
              <a:rect l="l" t="t" r="r" b="b"/>
              <a:pathLst>
                <a:path w="9101" h="4436" extrusionOk="0">
                  <a:moveTo>
                    <a:pt x="8578" y="0"/>
                  </a:moveTo>
                  <a:cubicBezTo>
                    <a:pt x="8577" y="0"/>
                    <a:pt x="7008" y="1548"/>
                    <a:pt x="4414" y="1548"/>
                  </a:cubicBezTo>
                  <a:cubicBezTo>
                    <a:pt x="1840" y="1548"/>
                    <a:pt x="397" y="189"/>
                    <a:pt x="396" y="188"/>
                  </a:cubicBezTo>
                  <a:lnTo>
                    <a:pt x="396" y="188"/>
                  </a:lnTo>
                  <a:cubicBezTo>
                    <a:pt x="396" y="189"/>
                    <a:pt x="1" y="4436"/>
                    <a:pt x="4257" y="4436"/>
                  </a:cubicBezTo>
                  <a:cubicBezTo>
                    <a:pt x="4267" y="4436"/>
                    <a:pt x="4278" y="4436"/>
                    <a:pt x="4288" y="4436"/>
                  </a:cubicBezTo>
                  <a:cubicBezTo>
                    <a:pt x="9100" y="4436"/>
                    <a:pt x="8578" y="0"/>
                    <a:pt x="8578" y="0"/>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7"/>
            <p:cNvSpPr/>
            <p:nvPr/>
          </p:nvSpPr>
          <p:spPr>
            <a:xfrm>
              <a:off x="320150" y="4851213"/>
              <a:ext cx="926022" cy="500096"/>
            </a:xfrm>
            <a:custGeom>
              <a:avLst/>
              <a:gdLst/>
              <a:ahLst/>
              <a:cxnLst/>
              <a:rect l="l" t="t" r="r" b="b"/>
              <a:pathLst>
                <a:path w="5818" h="3142" extrusionOk="0">
                  <a:moveTo>
                    <a:pt x="3892" y="0"/>
                  </a:moveTo>
                  <a:cubicBezTo>
                    <a:pt x="3583" y="0"/>
                    <a:pt x="3251" y="154"/>
                    <a:pt x="2909" y="547"/>
                  </a:cubicBezTo>
                  <a:cubicBezTo>
                    <a:pt x="2568" y="160"/>
                    <a:pt x="2237" y="9"/>
                    <a:pt x="1929" y="9"/>
                  </a:cubicBezTo>
                  <a:cubicBezTo>
                    <a:pt x="821" y="9"/>
                    <a:pt x="0" y="1970"/>
                    <a:pt x="0" y="1970"/>
                  </a:cubicBezTo>
                  <a:cubicBezTo>
                    <a:pt x="0" y="1970"/>
                    <a:pt x="1193" y="3141"/>
                    <a:pt x="2992" y="3141"/>
                  </a:cubicBezTo>
                  <a:cubicBezTo>
                    <a:pt x="4771" y="3120"/>
                    <a:pt x="5817" y="1970"/>
                    <a:pt x="5817" y="1970"/>
                  </a:cubicBezTo>
                  <a:cubicBezTo>
                    <a:pt x="5817" y="1970"/>
                    <a:pt x="4999" y="0"/>
                    <a:pt x="38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7"/>
            <p:cNvSpPr/>
            <p:nvPr/>
          </p:nvSpPr>
          <p:spPr>
            <a:xfrm>
              <a:off x="-29764" y="4555260"/>
              <a:ext cx="1625864" cy="796054"/>
            </a:xfrm>
            <a:custGeom>
              <a:avLst/>
              <a:gdLst/>
              <a:ahLst/>
              <a:cxnLst/>
              <a:rect l="l" t="t" r="r" b="b"/>
              <a:pathLst>
                <a:path w="9103" h="4457" fill="none" extrusionOk="0">
                  <a:moveTo>
                    <a:pt x="398" y="188"/>
                  </a:moveTo>
                  <a:cubicBezTo>
                    <a:pt x="398" y="188"/>
                    <a:pt x="1842" y="1548"/>
                    <a:pt x="4416" y="1548"/>
                  </a:cubicBezTo>
                  <a:cubicBezTo>
                    <a:pt x="7010" y="1548"/>
                    <a:pt x="8580" y="0"/>
                    <a:pt x="8580" y="0"/>
                  </a:cubicBezTo>
                  <a:cubicBezTo>
                    <a:pt x="8580" y="0"/>
                    <a:pt x="9103" y="4436"/>
                    <a:pt x="4290" y="4436"/>
                  </a:cubicBezTo>
                  <a:cubicBezTo>
                    <a:pt x="1" y="4457"/>
                    <a:pt x="398" y="188"/>
                    <a:pt x="398" y="188"/>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93" name="Google Shape;493;p17"/>
          <p:cNvPicPr preferRelativeResize="0"/>
          <p:nvPr/>
        </p:nvPicPr>
        <p:blipFill rotWithShape="1">
          <a:blip r:embed="rId2">
            <a:alphaModFix/>
          </a:blip>
          <a:srcRect l="19870" t="1974" r="50388" b="79044"/>
          <a:stretch/>
        </p:blipFill>
        <p:spPr>
          <a:xfrm>
            <a:off x="30675" y="3698550"/>
            <a:ext cx="2746926" cy="1440875"/>
          </a:xfrm>
          <a:prstGeom prst="rect">
            <a:avLst/>
          </a:prstGeom>
          <a:noFill/>
          <a:ln>
            <a:noFill/>
          </a:ln>
        </p:spPr>
      </p:pic>
      <p:sp>
        <p:nvSpPr>
          <p:cNvPr id="494" name="Google Shape;494;p17"/>
          <p:cNvSpPr/>
          <p:nvPr/>
        </p:nvSpPr>
        <p:spPr>
          <a:xfrm>
            <a:off x="5189575" y="-1380500"/>
            <a:ext cx="3530400" cy="35304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7"/>
          <p:cNvSpPr/>
          <p:nvPr/>
        </p:nvSpPr>
        <p:spPr>
          <a:xfrm>
            <a:off x="-180450" y="1504651"/>
            <a:ext cx="2259900" cy="21939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96" name="Google Shape;496;p17"/>
          <p:cNvPicPr preferRelativeResize="0"/>
          <p:nvPr/>
        </p:nvPicPr>
        <p:blipFill rotWithShape="1">
          <a:blip r:embed="rId3">
            <a:alphaModFix/>
          </a:blip>
          <a:srcRect l="9618" t="12730" r="65666" b="44203"/>
          <a:stretch/>
        </p:blipFill>
        <p:spPr>
          <a:xfrm>
            <a:off x="-180450" y="1504650"/>
            <a:ext cx="2259901" cy="2193901"/>
          </a:xfrm>
          <a:prstGeom prst="rect">
            <a:avLst/>
          </a:prstGeom>
          <a:noFill/>
          <a:ln>
            <a:noFill/>
          </a:ln>
        </p:spPr>
      </p:pic>
      <p:grpSp>
        <p:nvGrpSpPr>
          <p:cNvPr id="497" name="Google Shape;497;p17"/>
          <p:cNvGrpSpPr/>
          <p:nvPr/>
        </p:nvGrpSpPr>
        <p:grpSpPr>
          <a:xfrm>
            <a:off x="7008295" y="-16399"/>
            <a:ext cx="2221205" cy="2166296"/>
            <a:chOff x="7008295" y="-16399"/>
            <a:chExt cx="2221205" cy="2166296"/>
          </a:xfrm>
        </p:grpSpPr>
        <p:sp>
          <p:nvSpPr>
            <p:cNvPr id="498" name="Google Shape;498;p17"/>
            <p:cNvSpPr/>
            <p:nvPr/>
          </p:nvSpPr>
          <p:spPr>
            <a:xfrm>
              <a:off x="7063200" y="0"/>
              <a:ext cx="2166300" cy="21498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9" name="Google Shape;499;p17"/>
            <p:cNvGrpSpPr/>
            <p:nvPr/>
          </p:nvGrpSpPr>
          <p:grpSpPr>
            <a:xfrm>
              <a:off x="7008295" y="-16399"/>
              <a:ext cx="2166296" cy="2166296"/>
              <a:chOff x="2911288" y="-358950"/>
              <a:chExt cx="2111400" cy="2111400"/>
            </a:xfrm>
          </p:grpSpPr>
          <p:grpSp>
            <p:nvGrpSpPr>
              <p:cNvPr id="500" name="Google Shape;500;p17"/>
              <p:cNvGrpSpPr/>
              <p:nvPr/>
            </p:nvGrpSpPr>
            <p:grpSpPr>
              <a:xfrm>
                <a:off x="3209575" y="-358950"/>
                <a:ext cx="1514825" cy="2111400"/>
                <a:chOff x="3057175" y="-358950"/>
                <a:chExt cx="1514825" cy="2111400"/>
              </a:xfrm>
            </p:grpSpPr>
            <p:cxnSp>
              <p:nvCxnSpPr>
                <p:cNvPr id="501" name="Google Shape;501;p17"/>
                <p:cNvCxnSpPr/>
                <p:nvPr/>
              </p:nvCxnSpPr>
              <p:spPr>
                <a:xfrm>
                  <a:off x="3057175" y="-358950"/>
                  <a:ext cx="0" cy="2111400"/>
                </a:xfrm>
                <a:prstGeom prst="straightConnector1">
                  <a:avLst/>
                </a:prstGeom>
                <a:noFill/>
                <a:ln w="19050" cap="flat" cmpd="sng">
                  <a:solidFill>
                    <a:schemeClr val="lt2"/>
                  </a:solidFill>
                  <a:prstDash val="solid"/>
                  <a:round/>
                  <a:headEnd type="none" w="med" len="med"/>
                  <a:tailEnd type="none" w="med" len="med"/>
                </a:ln>
              </p:spPr>
            </p:cxnSp>
            <p:cxnSp>
              <p:nvCxnSpPr>
                <p:cNvPr id="502" name="Google Shape;502;p17"/>
                <p:cNvCxnSpPr/>
                <p:nvPr/>
              </p:nvCxnSpPr>
              <p:spPr>
                <a:xfrm>
                  <a:off x="3562117" y="-358950"/>
                  <a:ext cx="0" cy="2111400"/>
                </a:xfrm>
                <a:prstGeom prst="straightConnector1">
                  <a:avLst/>
                </a:prstGeom>
                <a:noFill/>
                <a:ln w="19050" cap="flat" cmpd="sng">
                  <a:solidFill>
                    <a:schemeClr val="lt2"/>
                  </a:solidFill>
                  <a:prstDash val="solid"/>
                  <a:round/>
                  <a:headEnd type="none" w="med" len="med"/>
                  <a:tailEnd type="none" w="med" len="med"/>
                </a:ln>
              </p:spPr>
            </p:cxnSp>
            <p:cxnSp>
              <p:nvCxnSpPr>
                <p:cNvPr id="503" name="Google Shape;503;p17"/>
                <p:cNvCxnSpPr/>
                <p:nvPr/>
              </p:nvCxnSpPr>
              <p:spPr>
                <a:xfrm>
                  <a:off x="4067058" y="-358950"/>
                  <a:ext cx="0" cy="2111400"/>
                </a:xfrm>
                <a:prstGeom prst="straightConnector1">
                  <a:avLst/>
                </a:prstGeom>
                <a:noFill/>
                <a:ln w="19050" cap="flat" cmpd="sng">
                  <a:solidFill>
                    <a:schemeClr val="lt2"/>
                  </a:solidFill>
                  <a:prstDash val="solid"/>
                  <a:round/>
                  <a:headEnd type="none" w="med" len="med"/>
                  <a:tailEnd type="none" w="med" len="med"/>
                </a:ln>
              </p:spPr>
            </p:cxnSp>
            <p:cxnSp>
              <p:nvCxnSpPr>
                <p:cNvPr id="504" name="Google Shape;504;p17"/>
                <p:cNvCxnSpPr/>
                <p:nvPr/>
              </p:nvCxnSpPr>
              <p:spPr>
                <a:xfrm>
                  <a:off x="4572000" y="-358950"/>
                  <a:ext cx="0" cy="2111400"/>
                </a:xfrm>
                <a:prstGeom prst="straightConnector1">
                  <a:avLst/>
                </a:prstGeom>
                <a:noFill/>
                <a:ln w="19050" cap="flat" cmpd="sng">
                  <a:solidFill>
                    <a:schemeClr val="lt2"/>
                  </a:solidFill>
                  <a:prstDash val="solid"/>
                  <a:round/>
                  <a:headEnd type="none" w="med" len="med"/>
                  <a:tailEnd type="none" w="med" len="med"/>
                </a:ln>
              </p:spPr>
            </p:cxnSp>
          </p:grpSp>
          <p:grpSp>
            <p:nvGrpSpPr>
              <p:cNvPr id="505" name="Google Shape;505;p17"/>
              <p:cNvGrpSpPr/>
              <p:nvPr/>
            </p:nvGrpSpPr>
            <p:grpSpPr>
              <a:xfrm rot="5400000">
                <a:off x="3209575" y="-206550"/>
                <a:ext cx="1514825" cy="2111400"/>
                <a:chOff x="3057175" y="-358950"/>
                <a:chExt cx="1514825" cy="2111400"/>
              </a:xfrm>
            </p:grpSpPr>
            <p:cxnSp>
              <p:nvCxnSpPr>
                <p:cNvPr id="506" name="Google Shape;506;p17"/>
                <p:cNvCxnSpPr/>
                <p:nvPr/>
              </p:nvCxnSpPr>
              <p:spPr>
                <a:xfrm>
                  <a:off x="3057175" y="-358950"/>
                  <a:ext cx="0" cy="2111400"/>
                </a:xfrm>
                <a:prstGeom prst="straightConnector1">
                  <a:avLst/>
                </a:prstGeom>
                <a:noFill/>
                <a:ln w="19050" cap="flat" cmpd="sng">
                  <a:solidFill>
                    <a:schemeClr val="lt2"/>
                  </a:solidFill>
                  <a:prstDash val="solid"/>
                  <a:round/>
                  <a:headEnd type="none" w="med" len="med"/>
                  <a:tailEnd type="none" w="med" len="med"/>
                </a:ln>
              </p:spPr>
            </p:cxnSp>
            <p:cxnSp>
              <p:nvCxnSpPr>
                <p:cNvPr id="507" name="Google Shape;507;p17"/>
                <p:cNvCxnSpPr/>
                <p:nvPr/>
              </p:nvCxnSpPr>
              <p:spPr>
                <a:xfrm>
                  <a:off x="3562117" y="-358950"/>
                  <a:ext cx="0" cy="2111400"/>
                </a:xfrm>
                <a:prstGeom prst="straightConnector1">
                  <a:avLst/>
                </a:prstGeom>
                <a:noFill/>
                <a:ln w="19050" cap="flat" cmpd="sng">
                  <a:solidFill>
                    <a:schemeClr val="lt2"/>
                  </a:solidFill>
                  <a:prstDash val="solid"/>
                  <a:round/>
                  <a:headEnd type="none" w="med" len="med"/>
                  <a:tailEnd type="none" w="med" len="med"/>
                </a:ln>
              </p:spPr>
            </p:cxnSp>
            <p:cxnSp>
              <p:nvCxnSpPr>
                <p:cNvPr id="508" name="Google Shape;508;p17"/>
                <p:cNvCxnSpPr/>
                <p:nvPr/>
              </p:nvCxnSpPr>
              <p:spPr>
                <a:xfrm>
                  <a:off x="4067058" y="-358950"/>
                  <a:ext cx="0" cy="2111400"/>
                </a:xfrm>
                <a:prstGeom prst="straightConnector1">
                  <a:avLst/>
                </a:prstGeom>
                <a:noFill/>
                <a:ln w="19050" cap="flat" cmpd="sng">
                  <a:solidFill>
                    <a:schemeClr val="lt2"/>
                  </a:solidFill>
                  <a:prstDash val="solid"/>
                  <a:round/>
                  <a:headEnd type="none" w="med" len="med"/>
                  <a:tailEnd type="none" w="med" len="med"/>
                </a:ln>
              </p:spPr>
            </p:cxnSp>
            <p:cxnSp>
              <p:nvCxnSpPr>
                <p:cNvPr id="509" name="Google Shape;509;p17"/>
                <p:cNvCxnSpPr/>
                <p:nvPr/>
              </p:nvCxnSpPr>
              <p:spPr>
                <a:xfrm>
                  <a:off x="4572000" y="-358950"/>
                  <a:ext cx="0" cy="2111400"/>
                </a:xfrm>
                <a:prstGeom prst="straightConnector1">
                  <a:avLst/>
                </a:prstGeom>
                <a:noFill/>
                <a:ln w="19050" cap="flat" cmpd="sng">
                  <a:solidFill>
                    <a:schemeClr val="lt2"/>
                  </a:solidFill>
                  <a:prstDash val="solid"/>
                  <a:round/>
                  <a:headEnd type="none" w="med" len="med"/>
                  <a:tailEnd type="none" w="med" len="med"/>
                </a:ln>
              </p:spPr>
            </p:cxnSp>
          </p:grpSp>
        </p:grpSp>
      </p:grpSp>
      <p:grpSp>
        <p:nvGrpSpPr>
          <p:cNvPr id="510" name="Google Shape;510;p17"/>
          <p:cNvGrpSpPr/>
          <p:nvPr/>
        </p:nvGrpSpPr>
        <p:grpSpPr>
          <a:xfrm>
            <a:off x="517063" y="369450"/>
            <a:ext cx="8109875" cy="4404600"/>
            <a:chOff x="582450" y="285450"/>
            <a:chExt cx="8109875" cy="4404600"/>
          </a:xfrm>
        </p:grpSpPr>
        <p:sp>
          <p:nvSpPr>
            <p:cNvPr id="511" name="Google Shape;511;p17"/>
            <p:cNvSpPr/>
            <p:nvPr/>
          </p:nvSpPr>
          <p:spPr>
            <a:xfrm>
              <a:off x="713225" y="285450"/>
              <a:ext cx="7979100" cy="42366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7"/>
            <p:cNvSpPr/>
            <p:nvPr/>
          </p:nvSpPr>
          <p:spPr>
            <a:xfrm>
              <a:off x="647838" y="369450"/>
              <a:ext cx="7979100" cy="4236600"/>
            </a:xfrm>
            <a:prstGeom prst="rect">
              <a:avLst/>
            </a:pr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7"/>
            <p:cNvSpPr/>
            <p:nvPr/>
          </p:nvSpPr>
          <p:spPr>
            <a:xfrm>
              <a:off x="582450" y="453450"/>
              <a:ext cx="7979100" cy="42366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4" name="Google Shape;514;p17"/>
          <p:cNvSpPr txBox="1">
            <a:spLocks noGrp="1"/>
          </p:cNvSpPr>
          <p:nvPr>
            <p:ph type="title"/>
          </p:nvPr>
        </p:nvSpPr>
        <p:spPr>
          <a:xfrm>
            <a:off x="713225" y="673625"/>
            <a:ext cx="7717500" cy="572700"/>
          </a:xfrm>
          <a:prstGeom prst="rect">
            <a:avLst/>
          </a:prstGeom>
        </p:spPr>
        <p:txBody>
          <a:bodyPr spcFirstLastPara="1" wrap="square" lIns="0" tIns="0" rIns="0" bIns="0"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15" name="Google Shape;515;p17"/>
          <p:cNvSpPr txBox="1">
            <a:spLocks noGrp="1"/>
          </p:cNvSpPr>
          <p:nvPr>
            <p:ph type="subTitle" idx="1"/>
          </p:nvPr>
        </p:nvSpPr>
        <p:spPr>
          <a:xfrm>
            <a:off x="937175" y="3058950"/>
            <a:ext cx="2140500" cy="8283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600"/>
              <a:buFont typeface="Open Sans"/>
              <a:buNone/>
              <a:defRPr sz="1600"/>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516" name="Google Shape;516;p17"/>
          <p:cNvSpPr txBox="1">
            <a:spLocks noGrp="1"/>
          </p:cNvSpPr>
          <p:nvPr>
            <p:ph type="subTitle" idx="2"/>
          </p:nvPr>
        </p:nvSpPr>
        <p:spPr>
          <a:xfrm>
            <a:off x="937173" y="2613025"/>
            <a:ext cx="21423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sz="2100" b="1">
                <a:latin typeface="Archivo Black"/>
                <a:ea typeface="Archivo Black"/>
                <a:cs typeface="Archivo Black"/>
                <a:sym typeface="Archivo Black"/>
              </a:defRPr>
            </a:lvl1pPr>
            <a:lvl2pPr lvl="1"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9pPr>
          </a:lstStyle>
          <a:p>
            <a:endParaRPr/>
          </a:p>
        </p:txBody>
      </p:sp>
      <p:sp>
        <p:nvSpPr>
          <p:cNvPr id="517" name="Google Shape;517;p17"/>
          <p:cNvSpPr txBox="1">
            <a:spLocks noGrp="1"/>
          </p:cNvSpPr>
          <p:nvPr>
            <p:ph type="subTitle" idx="3"/>
          </p:nvPr>
        </p:nvSpPr>
        <p:spPr>
          <a:xfrm>
            <a:off x="3501724" y="3058950"/>
            <a:ext cx="2140500" cy="8307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600"/>
              <a:buFont typeface="Open Sans"/>
              <a:buNone/>
              <a:defRPr sz="1600"/>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518" name="Google Shape;518;p17"/>
          <p:cNvSpPr txBox="1">
            <a:spLocks noGrp="1"/>
          </p:cNvSpPr>
          <p:nvPr>
            <p:ph type="subTitle" idx="4"/>
          </p:nvPr>
        </p:nvSpPr>
        <p:spPr>
          <a:xfrm>
            <a:off x="3500824" y="2613025"/>
            <a:ext cx="21423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sz="2100" b="1">
                <a:latin typeface="Archivo Black"/>
                <a:ea typeface="Archivo Black"/>
                <a:cs typeface="Archivo Black"/>
                <a:sym typeface="Archivo Black"/>
              </a:defRPr>
            </a:lvl1pPr>
            <a:lvl2pPr lvl="1"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9pPr>
          </a:lstStyle>
          <a:p>
            <a:endParaRPr/>
          </a:p>
        </p:txBody>
      </p:sp>
      <p:sp>
        <p:nvSpPr>
          <p:cNvPr id="519" name="Google Shape;519;p17"/>
          <p:cNvSpPr txBox="1">
            <a:spLocks noGrp="1"/>
          </p:cNvSpPr>
          <p:nvPr>
            <p:ph type="subTitle" idx="5"/>
          </p:nvPr>
        </p:nvSpPr>
        <p:spPr>
          <a:xfrm>
            <a:off x="6063950" y="3058950"/>
            <a:ext cx="2140500" cy="8307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600"/>
              <a:buFont typeface="Open Sans"/>
              <a:buNone/>
              <a:defRPr sz="1600"/>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520" name="Google Shape;520;p17"/>
          <p:cNvSpPr txBox="1">
            <a:spLocks noGrp="1"/>
          </p:cNvSpPr>
          <p:nvPr>
            <p:ph type="subTitle" idx="6"/>
          </p:nvPr>
        </p:nvSpPr>
        <p:spPr>
          <a:xfrm>
            <a:off x="6063049" y="2613300"/>
            <a:ext cx="2142300" cy="3558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sz="2100" b="1">
                <a:latin typeface="Archivo Black"/>
                <a:ea typeface="Archivo Black"/>
                <a:cs typeface="Archivo Black"/>
                <a:sym typeface="Archivo Black"/>
              </a:defRPr>
            </a:lvl1pPr>
            <a:lvl2pPr lvl="1"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
  <p:cSld name="CUSTOM_12">
    <p:spTree>
      <p:nvGrpSpPr>
        <p:cNvPr id="1" name="Shape 889"/>
        <p:cNvGrpSpPr/>
        <p:nvPr/>
      </p:nvGrpSpPr>
      <p:grpSpPr>
        <a:xfrm>
          <a:off x="0" y="0"/>
          <a:ext cx="0" cy="0"/>
          <a:chOff x="0" y="0"/>
          <a:chExt cx="0" cy="0"/>
        </a:xfrm>
      </p:grpSpPr>
      <p:sp>
        <p:nvSpPr>
          <p:cNvPr id="890" name="Google Shape;890;p31"/>
          <p:cNvSpPr/>
          <p:nvPr/>
        </p:nvSpPr>
        <p:spPr>
          <a:xfrm>
            <a:off x="6994825" y="-60200"/>
            <a:ext cx="2166300" cy="2149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1" name="Google Shape;891;p31"/>
          <p:cNvGrpSpPr/>
          <p:nvPr/>
        </p:nvGrpSpPr>
        <p:grpSpPr>
          <a:xfrm>
            <a:off x="7049713" y="-21700"/>
            <a:ext cx="2111400" cy="2111400"/>
            <a:chOff x="2911288" y="-358950"/>
            <a:chExt cx="2111400" cy="2111400"/>
          </a:xfrm>
        </p:grpSpPr>
        <p:grpSp>
          <p:nvGrpSpPr>
            <p:cNvPr id="892" name="Google Shape;892;p31"/>
            <p:cNvGrpSpPr/>
            <p:nvPr/>
          </p:nvGrpSpPr>
          <p:grpSpPr>
            <a:xfrm>
              <a:off x="3209575" y="-358950"/>
              <a:ext cx="1514825" cy="2111400"/>
              <a:chOff x="3057175" y="-358950"/>
              <a:chExt cx="1514825" cy="2111400"/>
            </a:xfrm>
          </p:grpSpPr>
          <p:cxnSp>
            <p:nvCxnSpPr>
              <p:cNvPr id="893" name="Google Shape;893;p31"/>
              <p:cNvCxnSpPr/>
              <p:nvPr/>
            </p:nvCxnSpPr>
            <p:spPr>
              <a:xfrm>
                <a:off x="3057175" y="-358950"/>
                <a:ext cx="0" cy="2111400"/>
              </a:xfrm>
              <a:prstGeom prst="straightConnector1">
                <a:avLst/>
              </a:prstGeom>
              <a:noFill/>
              <a:ln w="19050" cap="flat" cmpd="sng">
                <a:solidFill>
                  <a:schemeClr val="lt2"/>
                </a:solidFill>
                <a:prstDash val="solid"/>
                <a:round/>
                <a:headEnd type="none" w="med" len="med"/>
                <a:tailEnd type="none" w="med" len="med"/>
              </a:ln>
            </p:spPr>
          </p:cxnSp>
          <p:cxnSp>
            <p:nvCxnSpPr>
              <p:cNvPr id="894" name="Google Shape;894;p31"/>
              <p:cNvCxnSpPr/>
              <p:nvPr/>
            </p:nvCxnSpPr>
            <p:spPr>
              <a:xfrm>
                <a:off x="3562117" y="-358950"/>
                <a:ext cx="0" cy="2111400"/>
              </a:xfrm>
              <a:prstGeom prst="straightConnector1">
                <a:avLst/>
              </a:prstGeom>
              <a:noFill/>
              <a:ln w="19050" cap="flat" cmpd="sng">
                <a:solidFill>
                  <a:schemeClr val="lt2"/>
                </a:solidFill>
                <a:prstDash val="solid"/>
                <a:round/>
                <a:headEnd type="none" w="med" len="med"/>
                <a:tailEnd type="none" w="med" len="med"/>
              </a:ln>
            </p:spPr>
          </p:cxnSp>
          <p:cxnSp>
            <p:nvCxnSpPr>
              <p:cNvPr id="895" name="Google Shape;895;p31"/>
              <p:cNvCxnSpPr/>
              <p:nvPr/>
            </p:nvCxnSpPr>
            <p:spPr>
              <a:xfrm>
                <a:off x="4067058" y="-358950"/>
                <a:ext cx="0" cy="2111400"/>
              </a:xfrm>
              <a:prstGeom prst="straightConnector1">
                <a:avLst/>
              </a:prstGeom>
              <a:noFill/>
              <a:ln w="19050" cap="flat" cmpd="sng">
                <a:solidFill>
                  <a:schemeClr val="lt2"/>
                </a:solidFill>
                <a:prstDash val="solid"/>
                <a:round/>
                <a:headEnd type="none" w="med" len="med"/>
                <a:tailEnd type="none" w="med" len="med"/>
              </a:ln>
            </p:spPr>
          </p:cxnSp>
          <p:cxnSp>
            <p:nvCxnSpPr>
              <p:cNvPr id="896" name="Google Shape;896;p31"/>
              <p:cNvCxnSpPr/>
              <p:nvPr/>
            </p:nvCxnSpPr>
            <p:spPr>
              <a:xfrm>
                <a:off x="4572000" y="-358950"/>
                <a:ext cx="0" cy="2111400"/>
              </a:xfrm>
              <a:prstGeom prst="straightConnector1">
                <a:avLst/>
              </a:prstGeom>
              <a:noFill/>
              <a:ln w="19050" cap="flat" cmpd="sng">
                <a:solidFill>
                  <a:schemeClr val="lt2"/>
                </a:solidFill>
                <a:prstDash val="solid"/>
                <a:round/>
                <a:headEnd type="none" w="med" len="med"/>
                <a:tailEnd type="none" w="med" len="med"/>
              </a:ln>
            </p:spPr>
          </p:cxnSp>
        </p:grpSp>
        <p:grpSp>
          <p:nvGrpSpPr>
            <p:cNvPr id="897" name="Google Shape;897;p31"/>
            <p:cNvGrpSpPr/>
            <p:nvPr/>
          </p:nvGrpSpPr>
          <p:grpSpPr>
            <a:xfrm rot="5400000">
              <a:off x="3209575" y="-206550"/>
              <a:ext cx="1514825" cy="2111400"/>
              <a:chOff x="3057175" y="-358950"/>
              <a:chExt cx="1514825" cy="2111400"/>
            </a:xfrm>
          </p:grpSpPr>
          <p:cxnSp>
            <p:nvCxnSpPr>
              <p:cNvPr id="898" name="Google Shape;898;p31"/>
              <p:cNvCxnSpPr/>
              <p:nvPr/>
            </p:nvCxnSpPr>
            <p:spPr>
              <a:xfrm>
                <a:off x="3057175" y="-358950"/>
                <a:ext cx="0" cy="2111400"/>
              </a:xfrm>
              <a:prstGeom prst="straightConnector1">
                <a:avLst/>
              </a:prstGeom>
              <a:noFill/>
              <a:ln w="19050" cap="flat" cmpd="sng">
                <a:solidFill>
                  <a:schemeClr val="lt2"/>
                </a:solidFill>
                <a:prstDash val="solid"/>
                <a:round/>
                <a:headEnd type="none" w="med" len="med"/>
                <a:tailEnd type="none" w="med" len="med"/>
              </a:ln>
            </p:spPr>
          </p:cxnSp>
          <p:cxnSp>
            <p:nvCxnSpPr>
              <p:cNvPr id="899" name="Google Shape;899;p31"/>
              <p:cNvCxnSpPr/>
              <p:nvPr/>
            </p:nvCxnSpPr>
            <p:spPr>
              <a:xfrm>
                <a:off x="3562117" y="-358950"/>
                <a:ext cx="0" cy="2111400"/>
              </a:xfrm>
              <a:prstGeom prst="straightConnector1">
                <a:avLst/>
              </a:prstGeom>
              <a:noFill/>
              <a:ln w="19050" cap="flat" cmpd="sng">
                <a:solidFill>
                  <a:schemeClr val="lt2"/>
                </a:solidFill>
                <a:prstDash val="solid"/>
                <a:round/>
                <a:headEnd type="none" w="med" len="med"/>
                <a:tailEnd type="none" w="med" len="med"/>
              </a:ln>
            </p:spPr>
          </p:cxnSp>
          <p:cxnSp>
            <p:nvCxnSpPr>
              <p:cNvPr id="900" name="Google Shape;900;p31"/>
              <p:cNvCxnSpPr/>
              <p:nvPr/>
            </p:nvCxnSpPr>
            <p:spPr>
              <a:xfrm>
                <a:off x="4067058" y="-358950"/>
                <a:ext cx="0" cy="2111400"/>
              </a:xfrm>
              <a:prstGeom prst="straightConnector1">
                <a:avLst/>
              </a:prstGeom>
              <a:noFill/>
              <a:ln w="19050" cap="flat" cmpd="sng">
                <a:solidFill>
                  <a:schemeClr val="lt2"/>
                </a:solidFill>
                <a:prstDash val="solid"/>
                <a:round/>
                <a:headEnd type="none" w="med" len="med"/>
                <a:tailEnd type="none" w="med" len="med"/>
              </a:ln>
            </p:spPr>
          </p:cxnSp>
          <p:cxnSp>
            <p:nvCxnSpPr>
              <p:cNvPr id="901" name="Google Shape;901;p31"/>
              <p:cNvCxnSpPr/>
              <p:nvPr/>
            </p:nvCxnSpPr>
            <p:spPr>
              <a:xfrm>
                <a:off x="4572000" y="-358950"/>
                <a:ext cx="0" cy="2111400"/>
              </a:xfrm>
              <a:prstGeom prst="straightConnector1">
                <a:avLst/>
              </a:prstGeom>
              <a:noFill/>
              <a:ln w="19050" cap="flat" cmpd="sng">
                <a:solidFill>
                  <a:schemeClr val="lt2"/>
                </a:solidFill>
                <a:prstDash val="solid"/>
                <a:round/>
                <a:headEnd type="none" w="med" len="med"/>
                <a:tailEnd type="none" w="med" len="med"/>
              </a:ln>
            </p:spPr>
          </p:cxnSp>
        </p:grpSp>
      </p:grpSp>
      <p:sp>
        <p:nvSpPr>
          <p:cNvPr id="902" name="Google Shape;902;p31"/>
          <p:cNvSpPr/>
          <p:nvPr/>
        </p:nvSpPr>
        <p:spPr>
          <a:xfrm>
            <a:off x="-43900" y="3008325"/>
            <a:ext cx="2166300" cy="21498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3" name="Google Shape;903;p31"/>
          <p:cNvGrpSpPr/>
          <p:nvPr/>
        </p:nvGrpSpPr>
        <p:grpSpPr>
          <a:xfrm>
            <a:off x="309275" y="3027525"/>
            <a:ext cx="1514825" cy="2111400"/>
            <a:chOff x="3057175" y="-358950"/>
            <a:chExt cx="1514825" cy="2111400"/>
          </a:xfrm>
        </p:grpSpPr>
        <p:cxnSp>
          <p:nvCxnSpPr>
            <p:cNvPr id="904" name="Google Shape;904;p31"/>
            <p:cNvCxnSpPr/>
            <p:nvPr/>
          </p:nvCxnSpPr>
          <p:spPr>
            <a:xfrm>
              <a:off x="3057175" y="-358950"/>
              <a:ext cx="0" cy="2111400"/>
            </a:xfrm>
            <a:prstGeom prst="straightConnector1">
              <a:avLst/>
            </a:prstGeom>
            <a:noFill/>
            <a:ln w="19050" cap="flat" cmpd="sng">
              <a:solidFill>
                <a:schemeClr val="lt2"/>
              </a:solidFill>
              <a:prstDash val="solid"/>
              <a:round/>
              <a:headEnd type="none" w="med" len="med"/>
              <a:tailEnd type="none" w="med" len="med"/>
            </a:ln>
          </p:spPr>
        </p:cxnSp>
        <p:cxnSp>
          <p:nvCxnSpPr>
            <p:cNvPr id="905" name="Google Shape;905;p31"/>
            <p:cNvCxnSpPr/>
            <p:nvPr/>
          </p:nvCxnSpPr>
          <p:spPr>
            <a:xfrm>
              <a:off x="3562117" y="-358950"/>
              <a:ext cx="0" cy="2111400"/>
            </a:xfrm>
            <a:prstGeom prst="straightConnector1">
              <a:avLst/>
            </a:prstGeom>
            <a:noFill/>
            <a:ln w="19050" cap="flat" cmpd="sng">
              <a:solidFill>
                <a:schemeClr val="lt2"/>
              </a:solidFill>
              <a:prstDash val="solid"/>
              <a:round/>
              <a:headEnd type="none" w="med" len="med"/>
              <a:tailEnd type="none" w="med" len="med"/>
            </a:ln>
          </p:spPr>
        </p:cxnSp>
        <p:cxnSp>
          <p:nvCxnSpPr>
            <p:cNvPr id="906" name="Google Shape;906;p31"/>
            <p:cNvCxnSpPr/>
            <p:nvPr/>
          </p:nvCxnSpPr>
          <p:spPr>
            <a:xfrm>
              <a:off x="4067058" y="-358950"/>
              <a:ext cx="0" cy="2111400"/>
            </a:xfrm>
            <a:prstGeom prst="straightConnector1">
              <a:avLst/>
            </a:prstGeom>
            <a:noFill/>
            <a:ln w="19050" cap="flat" cmpd="sng">
              <a:solidFill>
                <a:schemeClr val="lt2"/>
              </a:solidFill>
              <a:prstDash val="solid"/>
              <a:round/>
              <a:headEnd type="none" w="med" len="med"/>
              <a:tailEnd type="none" w="med" len="med"/>
            </a:ln>
          </p:spPr>
        </p:cxnSp>
        <p:cxnSp>
          <p:nvCxnSpPr>
            <p:cNvPr id="907" name="Google Shape;907;p31"/>
            <p:cNvCxnSpPr/>
            <p:nvPr/>
          </p:nvCxnSpPr>
          <p:spPr>
            <a:xfrm>
              <a:off x="4572000" y="-358950"/>
              <a:ext cx="0" cy="2111400"/>
            </a:xfrm>
            <a:prstGeom prst="straightConnector1">
              <a:avLst/>
            </a:prstGeom>
            <a:noFill/>
            <a:ln w="19050" cap="flat" cmpd="sng">
              <a:solidFill>
                <a:schemeClr val="lt2"/>
              </a:solidFill>
              <a:prstDash val="solid"/>
              <a:round/>
              <a:headEnd type="none" w="med" len="med"/>
              <a:tailEnd type="none" w="med" len="med"/>
            </a:ln>
          </p:spPr>
        </p:cxnSp>
      </p:grpSp>
      <p:grpSp>
        <p:nvGrpSpPr>
          <p:cNvPr id="908" name="Google Shape;908;p31"/>
          <p:cNvGrpSpPr/>
          <p:nvPr/>
        </p:nvGrpSpPr>
        <p:grpSpPr>
          <a:xfrm rot="5400000">
            <a:off x="309275" y="3179925"/>
            <a:ext cx="1514825" cy="2111400"/>
            <a:chOff x="3057175" y="-358950"/>
            <a:chExt cx="1514825" cy="2111400"/>
          </a:xfrm>
        </p:grpSpPr>
        <p:cxnSp>
          <p:nvCxnSpPr>
            <p:cNvPr id="909" name="Google Shape;909;p31"/>
            <p:cNvCxnSpPr/>
            <p:nvPr/>
          </p:nvCxnSpPr>
          <p:spPr>
            <a:xfrm>
              <a:off x="3057175" y="-358950"/>
              <a:ext cx="0" cy="2111400"/>
            </a:xfrm>
            <a:prstGeom prst="straightConnector1">
              <a:avLst/>
            </a:prstGeom>
            <a:noFill/>
            <a:ln w="19050" cap="flat" cmpd="sng">
              <a:solidFill>
                <a:schemeClr val="lt2"/>
              </a:solidFill>
              <a:prstDash val="solid"/>
              <a:round/>
              <a:headEnd type="none" w="med" len="med"/>
              <a:tailEnd type="none" w="med" len="med"/>
            </a:ln>
          </p:spPr>
        </p:cxnSp>
        <p:cxnSp>
          <p:nvCxnSpPr>
            <p:cNvPr id="910" name="Google Shape;910;p31"/>
            <p:cNvCxnSpPr/>
            <p:nvPr/>
          </p:nvCxnSpPr>
          <p:spPr>
            <a:xfrm>
              <a:off x="3562117" y="-358950"/>
              <a:ext cx="0" cy="2111400"/>
            </a:xfrm>
            <a:prstGeom prst="straightConnector1">
              <a:avLst/>
            </a:prstGeom>
            <a:noFill/>
            <a:ln w="19050" cap="flat" cmpd="sng">
              <a:solidFill>
                <a:schemeClr val="lt2"/>
              </a:solidFill>
              <a:prstDash val="solid"/>
              <a:round/>
              <a:headEnd type="none" w="med" len="med"/>
              <a:tailEnd type="none" w="med" len="med"/>
            </a:ln>
          </p:spPr>
        </p:cxnSp>
        <p:cxnSp>
          <p:nvCxnSpPr>
            <p:cNvPr id="911" name="Google Shape;911;p31"/>
            <p:cNvCxnSpPr/>
            <p:nvPr/>
          </p:nvCxnSpPr>
          <p:spPr>
            <a:xfrm>
              <a:off x="4067058" y="-358950"/>
              <a:ext cx="0" cy="2111400"/>
            </a:xfrm>
            <a:prstGeom prst="straightConnector1">
              <a:avLst/>
            </a:prstGeom>
            <a:noFill/>
            <a:ln w="19050" cap="flat" cmpd="sng">
              <a:solidFill>
                <a:schemeClr val="lt2"/>
              </a:solidFill>
              <a:prstDash val="solid"/>
              <a:round/>
              <a:headEnd type="none" w="med" len="med"/>
              <a:tailEnd type="none" w="med" len="med"/>
            </a:ln>
          </p:spPr>
        </p:cxnSp>
        <p:cxnSp>
          <p:nvCxnSpPr>
            <p:cNvPr id="912" name="Google Shape;912;p31"/>
            <p:cNvCxnSpPr/>
            <p:nvPr/>
          </p:nvCxnSpPr>
          <p:spPr>
            <a:xfrm>
              <a:off x="4572000" y="-358950"/>
              <a:ext cx="0" cy="2111400"/>
            </a:xfrm>
            <a:prstGeom prst="straightConnector1">
              <a:avLst/>
            </a:prstGeom>
            <a:noFill/>
            <a:ln w="19050" cap="flat" cmpd="sng">
              <a:solidFill>
                <a:schemeClr val="lt2"/>
              </a:solidFill>
              <a:prstDash val="solid"/>
              <a:round/>
              <a:headEnd type="none" w="med" len="med"/>
              <a:tailEnd type="none" w="med" len="med"/>
            </a:ln>
          </p:spPr>
        </p:cxnSp>
      </p:grpSp>
      <p:grpSp>
        <p:nvGrpSpPr>
          <p:cNvPr id="913" name="Google Shape;913;p31"/>
          <p:cNvGrpSpPr/>
          <p:nvPr/>
        </p:nvGrpSpPr>
        <p:grpSpPr>
          <a:xfrm>
            <a:off x="676450" y="280225"/>
            <a:ext cx="8109875" cy="4404600"/>
            <a:chOff x="582450" y="285450"/>
            <a:chExt cx="8109875" cy="4404600"/>
          </a:xfrm>
        </p:grpSpPr>
        <p:sp>
          <p:nvSpPr>
            <p:cNvPr id="914" name="Google Shape;914;p31"/>
            <p:cNvSpPr/>
            <p:nvPr/>
          </p:nvSpPr>
          <p:spPr>
            <a:xfrm>
              <a:off x="713225" y="285450"/>
              <a:ext cx="7979100" cy="4236600"/>
            </a:xfrm>
            <a:prstGeom prst="rect">
              <a:avLst/>
            </a:pr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1"/>
            <p:cNvSpPr/>
            <p:nvPr/>
          </p:nvSpPr>
          <p:spPr>
            <a:xfrm>
              <a:off x="647838" y="369450"/>
              <a:ext cx="7979100" cy="4236600"/>
            </a:xfrm>
            <a:prstGeom prst="rect">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1"/>
            <p:cNvSpPr/>
            <p:nvPr/>
          </p:nvSpPr>
          <p:spPr>
            <a:xfrm>
              <a:off x="582450" y="453450"/>
              <a:ext cx="7979100" cy="42366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12_1">
    <p:spTree>
      <p:nvGrpSpPr>
        <p:cNvPr id="1" name="Shape 917"/>
        <p:cNvGrpSpPr/>
        <p:nvPr/>
      </p:nvGrpSpPr>
      <p:grpSpPr>
        <a:xfrm>
          <a:off x="0" y="0"/>
          <a:ext cx="0" cy="0"/>
          <a:chOff x="0" y="0"/>
          <a:chExt cx="0" cy="0"/>
        </a:xfrm>
      </p:grpSpPr>
      <p:sp>
        <p:nvSpPr>
          <p:cNvPr id="918" name="Google Shape;918;p32"/>
          <p:cNvSpPr/>
          <p:nvPr/>
        </p:nvSpPr>
        <p:spPr>
          <a:xfrm>
            <a:off x="0" y="0"/>
            <a:ext cx="2259900" cy="21939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19" name="Google Shape;919;p32"/>
          <p:cNvPicPr preferRelativeResize="0"/>
          <p:nvPr/>
        </p:nvPicPr>
        <p:blipFill rotWithShape="1">
          <a:blip r:embed="rId2">
            <a:alphaModFix/>
          </a:blip>
          <a:srcRect l="9618" t="12472" r="65666" b="44205"/>
          <a:stretch/>
        </p:blipFill>
        <p:spPr>
          <a:xfrm>
            <a:off x="0" y="-6550"/>
            <a:ext cx="2259901" cy="2206976"/>
          </a:xfrm>
          <a:prstGeom prst="rect">
            <a:avLst/>
          </a:prstGeom>
          <a:noFill/>
          <a:ln>
            <a:noFill/>
          </a:ln>
        </p:spPr>
      </p:pic>
      <p:sp>
        <p:nvSpPr>
          <p:cNvPr id="920" name="Google Shape;920;p32"/>
          <p:cNvSpPr/>
          <p:nvPr/>
        </p:nvSpPr>
        <p:spPr>
          <a:xfrm>
            <a:off x="6884100" y="2938500"/>
            <a:ext cx="2259900" cy="2193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21" name="Google Shape;921;p32"/>
          <p:cNvPicPr preferRelativeResize="0"/>
          <p:nvPr/>
        </p:nvPicPr>
        <p:blipFill rotWithShape="1">
          <a:blip r:embed="rId2">
            <a:alphaModFix/>
          </a:blip>
          <a:srcRect l="9618" t="12472" r="65666" b="44205"/>
          <a:stretch/>
        </p:blipFill>
        <p:spPr>
          <a:xfrm>
            <a:off x="6884100" y="2931950"/>
            <a:ext cx="2259901" cy="2206976"/>
          </a:xfrm>
          <a:prstGeom prst="rect">
            <a:avLst/>
          </a:prstGeom>
          <a:noFill/>
          <a:ln>
            <a:noFill/>
          </a:ln>
        </p:spPr>
      </p:pic>
      <p:grpSp>
        <p:nvGrpSpPr>
          <p:cNvPr id="922" name="Google Shape;922;p32"/>
          <p:cNvGrpSpPr/>
          <p:nvPr/>
        </p:nvGrpSpPr>
        <p:grpSpPr>
          <a:xfrm>
            <a:off x="676450" y="280225"/>
            <a:ext cx="8109875" cy="4404600"/>
            <a:chOff x="582450" y="285450"/>
            <a:chExt cx="8109875" cy="4404600"/>
          </a:xfrm>
        </p:grpSpPr>
        <p:sp>
          <p:nvSpPr>
            <p:cNvPr id="923" name="Google Shape;923;p32"/>
            <p:cNvSpPr/>
            <p:nvPr/>
          </p:nvSpPr>
          <p:spPr>
            <a:xfrm>
              <a:off x="713225" y="285450"/>
              <a:ext cx="7979100" cy="42366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2"/>
            <p:cNvSpPr/>
            <p:nvPr/>
          </p:nvSpPr>
          <p:spPr>
            <a:xfrm>
              <a:off x="647838" y="369450"/>
              <a:ext cx="7979100" cy="4236600"/>
            </a:xfrm>
            <a:prstGeom prst="rect">
              <a:avLst/>
            </a:pr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2"/>
            <p:cNvSpPr/>
            <p:nvPr/>
          </p:nvSpPr>
          <p:spPr>
            <a:xfrm>
              <a:off x="582450" y="453450"/>
              <a:ext cx="7979100" cy="42366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9"/>
        <p:cNvGrpSpPr/>
        <p:nvPr/>
      </p:nvGrpSpPr>
      <p:grpSpPr>
        <a:xfrm>
          <a:off x="0" y="0"/>
          <a:ext cx="0" cy="0"/>
          <a:chOff x="0" y="0"/>
          <a:chExt cx="0" cy="0"/>
        </a:xfrm>
      </p:grpSpPr>
      <p:sp>
        <p:nvSpPr>
          <p:cNvPr id="90" name="Google Shape;90;p3"/>
          <p:cNvSpPr/>
          <p:nvPr/>
        </p:nvSpPr>
        <p:spPr>
          <a:xfrm rot="5400000">
            <a:off x="2702888" y="3578674"/>
            <a:ext cx="2360700" cy="2041500"/>
          </a:xfrm>
          <a:prstGeom prst="triangle">
            <a:avLst>
              <a:gd name="adj" fmla="val 50000"/>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0" y="2989125"/>
            <a:ext cx="2166300" cy="21498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 name="Google Shape;92;p3"/>
          <p:cNvGrpSpPr/>
          <p:nvPr/>
        </p:nvGrpSpPr>
        <p:grpSpPr>
          <a:xfrm>
            <a:off x="-5" y="2989126"/>
            <a:ext cx="2166296" cy="2166296"/>
            <a:chOff x="2911288" y="-358950"/>
            <a:chExt cx="2111400" cy="2111400"/>
          </a:xfrm>
        </p:grpSpPr>
        <p:grpSp>
          <p:nvGrpSpPr>
            <p:cNvPr id="93" name="Google Shape;93;p3"/>
            <p:cNvGrpSpPr/>
            <p:nvPr/>
          </p:nvGrpSpPr>
          <p:grpSpPr>
            <a:xfrm>
              <a:off x="3209575" y="-358950"/>
              <a:ext cx="1514825" cy="2111400"/>
              <a:chOff x="3057175" y="-358950"/>
              <a:chExt cx="1514825" cy="2111400"/>
            </a:xfrm>
          </p:grpSpPr>
          <p:cxnSp>
            <p:nvCxnSpPr>
              <p:cNvPr id="94" name="Google Shape;94;p3"/>
              <p:cNvCxnSpPr/>
              <p:nvPr/>
            </p:nvCxnSpPr>
            <p:spPr>
              <a:xfrm>
                <a:off x="3057175" y="-358950"/>
                <a:ext cx="0" cy="2111400"/>
              </a:xfrm>
              <a:prstGeom prst="straightConnector1">
                <a:avLst/>
              </a:prstGeom>
              <a:noFill/>
              <a:ln w="19050" cap="flat" cmpd="sng">
                <a:solidFill>
                  <a:schemeClr val="lt2"/>
                </a:solidFill>
                <a:prstDash val="solid"/>
                <a:round/>
                <a:headEnd type="none" w="med" len="med"/>
                <a:tailEnd type="none" w="med" len="med"/>
              </a:ln>
            </p:spPr>
          </p:cxnSp>
          <p:cxnSp>
            <p:nvCxnSpPr>
              <p:cNvPr id="95" name="Google Shape;95;p3"/>
              <p:cNvCxnSpPr/>
              <p:nvPr/>
            </p:nvCxnSpPr>
            <p:spPr>
              <a:xfrm>
                <a:off x="3562117" y="-358950"/>
                <a:ext cx="0" cy="2111400"/>
              </a:xfrm>
              <a:prstGeom prst="straightConnector1">
                <a:avLst/>
              </a:prstGeom>
              <a:noFill/>
              <a:ln w="19050" cap="flat" cmpd="sng">
                <a:solidFill>
                  <a:schemeClr val="lt2"/>
                </a:solidFill>
                <a:prstDash val="solid"/>
                <a:round/>
                <a:headEnd type="none" w="med" len="med"/>
                <a:tailEnd type="none" w="med" len="med"/>
              </a:ln>
            </p:spPr>
          </p:cxnSp>
          <p:cxnSp>
            <p:nvCxnSpPr>
              <p:cNvPr id="96" name="Google Shape;96;p3"/>
              <p:cNvCxnSpPr/>
              <p:nvPr/>
            </p:nvCxnSpPr>
            <p:spPr>
              <a:xfrm>
                <a:off x="4067058" y="-358950"/>
                <a:ext cx="0" cy="2111400"/>
              </a:xfrm>
              <a:prstGeom prst="straightConnector1">
                <a:avLst/>
              </a:prstGeom>
              <a:noFill/>
              <a:ln w="19050" cap="flat" cmpd="sng">
                <a:solidFill>
                  <a:schemeClr val="lt2"/>
                </a:solidFill>
                <a:prstDash val="solid"/>
                <a:round/>
                <a:headEnd type="none" w="med" len="med"/>
                <a:tailEnd type="none" w="med" len="med"/>
              </a:ln>
            </p:spPr>
          </p:cxnSp>
          <p:cxnSp>
            <p:nvCxnSpPr>
              <p:cNvPr id="97" name="Google Shape;97;p3"/>
              <p:cNvCxnSpPr/>
              <p:nvPr/>
            </p:nvCxnSpPr>
            <p:spPr>
              <a:xfrm>
                <a:off x="4572000" y="-358950"/>
                <a:ext cx="0" cy="2111400"/>
              </a:xfrm>
              <a:prstGeom prst="straightConnector1">
                <a:avLst/>
              </a:prstGeom>
              <a:noFill/>
              <a:ln w="19050" cap="flat" cmpd="sng">
                <a:solidFill>
                  <a:schemeClr val="lt2"/>
                </a:solidFill>
                <a:prstDash val="solid"/>
                <a:round/>
                <a:headEnd type="none" w="med" len="med"/>
                <a:tailEnd type="none" w="med" len="med"/>
              </a:ln>
            </p:spPr>
          </p:cxnSp>
        </p:grpSp>
        <p:grpSp>
          <p:nvGrpSpPr>
            <p:cNvPr id="98" name="Google Shape;98;p3"/>
            <p:cNvGrpSpPr/>
            <p:nvPr/>
          </p:nvGrpSpPr>
          <p:grpSpPr>
            <a:xfrm rot="5400000">
              <a:off x="3209575" y="-206550"/>
              <a:ext cx="1514825" cy="2111400"/>
              <a:chOff x="3057175" y="-358950"/>
              <a:chExt cx="1514825" cy="2111400"/>
            </a:xfrm>
          </p:grpSpPr>
          <p:cxnSp>
            <p:nvCxnSpPr>
              <p:cNvPr id="99" name="Google Shape;99;p3"/>
              <p:cNvCxnSpPr/>
              <p:nvPr/>
            </p:nvCxnSpPr>
            <p:spPr>
              <a:xfrm>
                <a:off x="3057175" y="-358950"/>
                <a:ext cx="0" cy="2111400"/>
              </a:xfrm>
              <a:prstGeom prst="straightConnector1">
                <a:avLst/>
              </a:prstGeom>
              <a:noFill/>
              <a:ln w="19050" cap="flat" cmpd="sng">
                <a:solidFill>
                  <a:schemeClr val="lt2"/>
                </a:solidFill>
                <a:prstDash val="solid"/>
                <a:round/>
                <a:headEnd type="none" w="med" len="med"/>
                <a:tailEnd type="none" w="med" len="med"/>
              </a:ln>
            </p:spPr>
          </p:cxnSp>
          <p:cxnSp>
            <p:nvCxnSpPr>
              <p:cNvPr id="100" name="Google Shape;100;p3"/>
              <p:cNvCxnSpPr/>
              <p:nvPr/>
            </p:nvCxnSpPr>
            <p:spPr>
              <a:xfrm>
                <a:off x="3562117" y="-358950"/>
                <a:ext cx="0" cy="2111400"/>
              </a:xfrm>
              <a:prstGeom prst="straightConnector1">
                <a:avLst/>
              </a:prstGeom>
              <a:noFill/>
              <a:ln w="19050" cap="flat" cmpd="sng">
                <a:solidFill>
                  <a:schemeClr val="lt2"/>
                </a:solidFill>
                <a:prstDash val="solid"/>
                <a:round/>
                <a:headEnd type="none" w="med" len="med"/>
                <a:tailEnd type="none" w="med" len="med"/>
              </a:ln>
            </p:spPr>
          </p:cxnSp>
          <p:cxnSp>
            <p:nvCxnSpPr>
              <p:cNvPr id="101" name="Google Shape;101;p3"/>
              <p:cNvCxnSpPr/>
              <p:nvPr/>
            </p:nvCxnSpPr>
            <p:spPr>
              <a:xfrm>
                <a:off x="4067058" y="-358950"/>
                <a:ext cx="0" cy="2111400"/>
              </a:xfrm>
              <a:prstGeom prst="straightConnector1">
                <a:avLst/>
              </a:prstGeom>
              <a:noFill/>
              <a:ln w="19050" cap="flat" cmpd="sng">
                <a:solidFill>
                  <a:schemeClr val="lt2"/>
                </a:solidFill>
                <a:prstDash val="solid"/>
                <a:round/>
                <a:headEnd type="none" w="med" len="med"/>
                <a:tailEnd type="none" w="med" len="med"/>
              </a:ln>
            </p:spPr>
          </p:cxnSp>
          <p:cxnSp>
            <p:nvCxnSpPr>
              <p:cNvPr id="102" name="Google Shape;102;p3"/>
              <p:cNvCxnSpPr/>
              <p:nvPr/>
            </p:nvCxnSpPr>
            <p:spPr>
              <a:xfrm>
                <a:off x="4572000" y="-358950"/>
                <a:ext cx="0" cy="2111400"/>
              </a:xfrm>
              <a:prstGeom prst="straightConnector1">
                <a:avLst/>
              </a:prstGeom>
              <a:noFill/>
              <a:ln w="19050" cap="flat" cmpd="sng">
                <a:solidFill>
                  <a:schemeClr val="lt2"/>
                </a:solidFill>
                <a:prstDash val="solid"/>
                <a:round/>
                <a:headEnd type="none" w="med" len="med"/>
                <a:tailEnd type="none" w="med" len="med"/>
              </a:ln>
            </p:spPr>
          </p:cxnSp>
        </p:grpSp>
      </p:grpSp>
      <p:sp>
        <p:nvSpPr>
          <p:cNvPr id="103" name="Google Shape;103;p3"/>
          <p:cNvSpPr/>
          <p:nvPr/>
        </p:nvSpPr>
        <p:spPr>
          <a:xfrm rot="5400000">
            <a:off x="2114598" y="3578674"/>
            <a:ext cx="2360700" cy="2041500"/>
          </a:xfrm>
          <a:prstGeom prst="triangle">
            <a:avLst>
              <a:gd name="adj" fmla="val 50000"/>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rot="5400000">
            <a:off x="1364297" y="3578674"/>
            <a:ext cx="2360700" cy="2041500"/>
          </a:xfrm>
          <a:prstGeom prst="triangle">
            <a:avLst>
              <a:gd name="adj" fmla="val 50000"/>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5" name="Google Shape;105;p3"/>
          <p:cNvPicPr preferRelativeResize="0"/>
          <p:nvPr/>
        </p:nvPicPr>
        <p:blipFill rotWithShape="1">
          <a:blip r:embed="rId2">
            <a:alphaModFix/>
          </a:blip>
          <a:srcRect l="69" t="1975" r="50386" b="64144"/>
          <a:stretch/>
        </p:blipFill>
        <p:spPr>
          <a:xfrm>
            <a:off x="4572000" y="0"/>
            <a:ext cx="4575724" cy="2571749"/>
          </a:xfrm>
          <a:prstGeom prst="rect">
            <a:avLst/>
          </a:prstGeom>
          <a:noFill/>
          <a:ln>
            <a:noFill/>
          </a:ln>
        </p:spPr>
      </p:pic>
      <p:sp>
        <p:nvSpPr>
          <p:cNvPr id="106" name="Google Shape;106;p3"/>
          <p:cNvSpPr/>
          <p:nvPr/>
        </p:nvSpPr>
        <p:spPr>
          <a:xfrm>
            <a:off x="6195500" y="806550"/>
            <a:ext cx="3530400" cy="3530400"/>
          </a:xfrm>
          <a:prstGeom prst="ellipse">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 name="Google Shape;107;p3"/>
          <p:cNvGrpSpPr/>
          <p:nvPr/>
        </p:nvGrpSpPr>
        <p:grpSpPr>
          <a:xfrm>
            <a:off x="582450" y="369450"/>
            <a:ext cx="8109875" cy="4404600"/>
            <a:chOff x="582450" y="285450"/>
            <a:chExt cx="8109875" cy="4404600"/>
          </a:xfrm>
        </p:grpSpPr>
        <p:sp>
          <p:nvSpPr>
            <p:cNvPr id="108" name="Google Shape;108;p3"/>
            <p:cNvSpPr/>
            <p:nvPr/>
          </p:nvSpPr>
          <p:spPr>
            <a:xfrm>
              <a:off x="713225" y="285450"/>
              <a:ext cx="7979100" cy="4236600"/>
            </a:xfrm>
            <a:prstGeom prst="rect">
              <a:avLst/>
            </a:pr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647838" y="369450"/>
              <a:ext cx="7979100" cy="42366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582450" y="453450"/>
              <a:ext cx="7979100" cy="42366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 name="Google Shape;111;p3"/>
          <p:cNvSpPr txBox="1">
            <a:spLocks noGrp="1"/>
          </p:cNvSpPr>
          <p:nvPr>
            <p:ph type="title"/>
          </p:nvPr>
        </p:nvSpPr>
        <p:spPr>
          <a:xfrm>
            <a:off x="1828800" y="2291619"/>
            <a:ext cx="5486400" cy="1233600"/>
          </a:xfrm>
          <a:prstGeom prst="rect">
            <a:avLst/>
          </a:prstGeom>
        </p:spPr>
        <p:txBody>
          <a:bodyPr spcFirstLastPara="1" wrap="square" lIns="0" tIns="0" rIns="0" bIns="0" anchor="ctr" anchorCtr="0">
            <a:noAutofit/>
          </a:bodyPr>
          <a:lstStyle>
            <a:lvl1pPr lvl="0" algn="ctr" rtl="0">
              <a:lnSpc>
                <a:spcPct val="80000"/>
              </a:lnSpc>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12" name="Google Shape;112;p3"/>
          <p:cNvSpPr txBox="1">
            <a:spLocks noGrp="1"/>
          </p:cNvSpPr>
          <p:nvPr>
            <p:ph type="title" idx="2" hasCustomPrompt="1"/>
          </p:nvPr>
        </p:nvSpPr>
        <p:spPr>
          <a:xfrm>
            <a:off x="1828800" y="1119569"/>
            <a:ext cx="5486400" cy="1120500"/>
          </a:xfrm>
          <a:prstGeom prst="rect">
            <a:avLst/>
          </a:prstGeom>
        </p:spPr>
        <p:txBody>
          <a:bodyPr spcFirstLastPara="1" wrap="square" lIns="0" tIns="0" rIns="0" bIns="0" anchor="t" anchorCtr="0">
            <a:noAutofit/>
          </a:bodyPr>
          <a:lstStyle>
            <a:lvl1pPr lvl="0" algn="ctr" rtl="0">
              <a:spcBef>
                <a:spcPts val="0"/>
              </a:spcBef>
              <a:spcAft>
                <a:spcPts val="0"/>
              </a:spcAft>
              <a:buSzPts val="12000"/>
              <a:buNone/>
              <a:defRPr sz="7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13" name="Google Shape;113;p3"/>
          <p:cNvSpPr txBox="1">
            <a:spLocks noGrp="1"/>
          </p:cNvSpPr>
          <p:nvPr>
            <p:ph type="subTitle" idx="1"/>
          </p:nvPr>
        </p:nvSpPr>
        <p:spPr>
          <a:xfrm>
            <a:off x="1828800" y="3723031"/>
            <a:ext cx="5486400" cy="3009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22"/>
        <p:cNvGrpSpPr/>
        <p:nvPr/>
      </p:nvGrpSpPr>
      <p:grpSpPr>
        <a:xfrm>
          <a:off x="0" y="0"/>
          <a:ext cx="0" cy="0"/>
          <a:chOff x="0" y="0"/>
          <a:chExt cx="0" cy="0"/>
        </a:xfrm>
      </p:grpSpPr>
      <p:sp>
        <p:nvSpPr>
          <p:cNvPr id="223" name="Google Shape;223;p7"/>
          <p:cNvSpPr/>
          <p:nvPr/>
        </p:nvSpPr>
        <p:spPr>
          <a:xfrm>
            <a:off x="6977700" y="2993600"/>
            <a:ext cx="2166300" cy="21498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4" name="Google Shape;224;p7"/>
          <p:cNvGrpSpPr/>
          <p:nvPr/>
        </p:nvGrpSpPr>
        <p:grpSpPr>
          <a:xfrm>
            <a:off x="6977783" y="2993695"/>
            <a:ext cx="2192055" cy="2149827"/>
            <a:chOff x="2911288" y="-358950"/>
            <a:chExt cx="2111400" cy="2111400"/>
          </a:xfrm>
        </p:grpSpPr>
        <p:grpSp>
          <p:nvGrpSpPr>
            <p:cNvPr id="225" name="Google Shape;225;p7"/>
            <p:cNvGrpSpPr/>
            <p:nvPr/>
          </p:nvGrpSpPr>
          <p:grpSpPr>
            <a:xfrm>
              <a:off x="3209575" y="-358950"/>
              <a:ext cx="1514825" cy="2111400"/>
              <a:chOff x="3057175" y="-358950"/>
              <a:chExt cx="1514825" cy="2111400"/>
            </a:xfrm>
          </p:grpSpPr>
          <p:cxnSp>
            <p:nvCxnSpPr>
              <p:cNvPr id="226" name="Google Shape;226;p7"/>
              <p:cNvCxnSpPr/>
              <p:nvPr/>
            </p:nvCxnSpPr>
            <p:spPr>
              <a:xfrm>
                <a:off x="3057175" y="-358950"/>
                <a:ext cx="0" cy="2111400"/>
              </a:xfrm>
              <a:prstGeom prst="straightConnector1">
                <a:avLst/>
              </a:prstGeom>
              <a:noFill/>
              <a:ln w="19050" cap="flat" cmpd="sng">
                <a:solidFill>
                  <a:schemeClr val="lt2"/>
                </a:solidFill>
                <a:prstDash val="solid"/>
                <a:round/>
                <a:headEnd type="none" w="med" len="med"/>
                <a:tailEnd type="none" w="med" len="med"/>
              </a:ln>
            </p:spPr>
          </p:cxnSp>
          <p:cxnSp>
            <p:nvCxnSpPr>
              <p:cNvPr id="227" name="Google Shape;227;p7"/>
              <p:cNvCxnSpPr/>
              <p:nvPr/>
            </p:nvCxnSpPr>
            <p:spPr>
              <a:xfrm>
                <a:off x="3562117" y="-358950"/>
                <a:ext cx="0" cy="2111400"/>
              </a:xfrm>
              <a:prstGeom prst="straightConnector1">
                <a:avLst/>
              </a:prstGeom>
              <a:noFill/>
              <a:ln w="19050" cap="flat" cmpd="sng">
                <a:solidFill>
                  <a:schemeClr val="lt2"/>
                </a:solidFill>
                <a:prstDash val="solid"/>
                <a:round/>
                <a:headEnd type="none" w="med" len="med"/>
                <a:tailEnd type="none" w="med" len="med"/>
              </a:ln>
            </p:spPr>
          </p:cxnSp>
          <p:cxnSp>
            <p:nvCxnSpPr>
              <p:cNvPr id="228" name="Google Shape;228;p7"/>
              <p:cNvCxnSpPr/>
              <p:nvPr/>
            </p:nvCxnSpPr>
            <p:spPr>
              <a:xfrm>
                <a:off x="4067058" y="-358950"/>
                <a:ext cx="0" cy="2111400"/>
              </a:xfrm>
              <a:prstGeom prst="straightConnector1">
                <a:avLst/>
              </a:prstGeom>
              <a:noFill/>
              <a:ln w="19050" cap="flat" cmpd="sng">
                <a:solidFill>
                  <a:schemeClr val="lt2"/>
                </a:solidFill>
                <a:prstDash val="solid"/>
                <a:round/>
                <a:headEnd type="none" w="med" len="med"/>
                <a:tailEnd type="none" w="med" len="med"/>
              </a:ln>
            </p:spPr>
          </p:cxnSp>
          <p:cxnSp>
            <p:nvCxnSpPr>
              <p:cNvPr id="229" name="Google Shape;229;p7"/>
              <p:cNvCxnSpPr/>
              <p:nvPr/>
            </p:nvCxnSpPr>
            <p:spPr>
              <a:xfrm>
                <a:off x="4572000" y="-358950"/>
                <a:ext cx="0" cy="2111400"/>
              </a:xfrm>
              <a:prstGeom prst="straightConnector1">
                <a:avLst/>
              </a:prstGeom>
              <a:noFill/>
              <a:ln w="19050" cap="flat" cmpd="sng">
                <a:solidFill>
                  <a:schemeClr val="lt2"/>
                </a:solidFill>
                <a:prstDash val="solid"/>
                <a:round/>
                <a:headEnd type="none" w="med" len="med"/>
                <a:tailEnd type="none" w="med" len="med"/>
              </a:ln>
            </p:spPr>
          </p:cxnSp>
        </p:grpSp>
        <p:grpSp>
          <p:nvGrpSpPr>
            <p:cNvPr id="230" name="Google Shape;230;p7"/>
            <p:cNvGrpSpPr/>
            <p:nvPr/>
          </p:nvGrpSpPr>
          <p:grpSpPr>
            <a:xfrm rot="5400000">
              <a:off x="3209575" y="-206550"/>
              <a:ext cx="1514825" cy="2111400"/>
              <a:chOff x="3057175" y="-358950"/>
              <a:chExt cx="1514825" cy="2111400"/>
            </a:xfrm>
          </p:grpSpPr>
          <p:cxnSp>
            <p:nvCxnSpPr>
              <p:cNvPr id="231" name="Google Shape;231;p7"/>
              <p:cNvCxnSpPr/>
              <p:nvPr/>
            </p:nvCxnSpPr>
            <p:spPr>
              <a:xfrm>
                <a:off x="3057175" y="-358950"/>
                <a:ext cx="0" cy="2111400"/>
              </a:xfrm>
              <a:prstGeom prst="straightConnector1">
                <a:avLst/>
              </a:prstGeom>
              <a:noFill/>
              <a:ln w="19050" cap="flat" cmpd="sng">
                <a:solidFill>
                  <a:schemeClr val="lt2"/>
                </a:solidFill>
                <a:prstDash val="solid"/>
                <a:round/>
                <a:headEnd type="none" w="med" len="med"/>
                <a:tailEnd type="none" w="med" len="med"/>
              </a:ln>
            </p:spPr>
          </p:cxnSp>
          <p:cxnSp>
            <p:nvCxnSpPr>
              <p:cNvPr id="232" name="Google Shape;232;p7"/>
              <p:cNvCxnSpPr/>
              <p:nvPr/>
            </p:nvCxnSpPr>
            <p:spPr>
              <a:xfrm>
                <a:off x="3562117" y="-358950"/>
                <a:ext cx="0" cy="2111400"/>
              </a:xfrm>
              <a:prstGeom prst="straightConnector1">
                <a:avLst/>
              </a:prstGeom>
              <a:noFill/>
              <a:ln w="19050" cap="flat" cmpd="sng">
                <a:solidFill>
                  <a:schemeClr val="lt2"/>
                </a:solidFill>
                <a:prstDash val="solid"/>
                <a:round/>
                <a:headEnd type="none" w="med" len="med"/>
                <a:tailEnd type="none" w="med" len="med"/>
              </a:ln>
            </p:spPr>
          </p:cxnSp>
          <p:cxnSp>
            <p:nvCxnSpPr>
              <p:cNvPr id="233" name="Google Shape;233;p7"/>
              <p:cNvCxnSpPr/>
              <p:nvPr/>
            </p:nvCxnSpPr>
            <p:spPr>
              <a:xfrm>
                <a:off x="4067058" y="-358950"/>
                <a:ext cx="0" cy="2111400"/>
              </a:xfrm>
              <a:prstGeom prst="straightConnector1">
                <a:avLst/>
              </a:prstGeom>
              <a:noFill/>
              <a:ln w="19050" cap="flat" cmpd="sng">
                <a:solidFill>
                  <a:schemeClr val="lt2"/>
                </a:solidFill>
                <a:prstDash val="solid"/>
                <a:round/>
                <a:headEnd type="none" w="med" len="med"/>
                <a:tailEnd type="none" w="med" len="med"/>
              </a:ln>
            </p:spPr>
          </p:cxnSp>
          <p:cxnSp>
            <p:nvCxnSpPr>
              <p:cNvPr id="234" name="Google Shape;234;p7"/>
              <p:cNvCxnSpPr/>
              <p:nvPr/>
            </p:nvCxnSpPr>
            <p:spPr>
              <a:xfrm>
                <a:off x="4572000" y="-358950"/>
                <a:ext cx="0" cy="2111400"/>
              </a:xfrm>
              <a:prstGeom prst="straightConnector1">
                <a:avLst/>
              </a:prstGeom>
              <a:noFill/>
              <a:ln w="19050" cap="flat" cmpd="sng">
                <a:solidFill>
                  <a:schemeClr val="lt2"/>
                </a:solidFill>
                <a:prstDash val="solid"/>
                <a:round/>
                <a:headEnd type="none" w="med" len="med"/>
                <a:tailEnd type="none" w="med" len="med"/>
              </a:ln>
            </p:spPr>
          </p:cxnSp>
        </p:grpSp>
      </p:grpSp>
      <p:sp>
        <p:nvSpPr>
          <p:cNvPr id="235" name="Google Shape;235;p7"/>
          <p:cNvSpPr/>
          <p:nvPr/>
        </p:nvSpPr>
        <p:spPr>
          <a:xfrm>
            <a:off x="0" y="0"/>
            <a:ext cx="2259900" cy="2193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7"/>
          <p:cNvSpPr/>
          <p:nvPr/>
        </p:nvSpPr>
        <p:spPr>
          <a:xfrm>
            <a:off x="713225" y="2938500"/>
            <a:ext cx="2259900" cy="2241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7" name="Google Shape;237;p7"/>
          <p:cNvPicPr preferRelativeResize="0"/>
          <p:nvPr/>
        </p:nvPicPr>
        <p:blipFill rotWithShape="1">
          <a:blip r:embed="rId2">
            <a:alphaModFix/>
          </a:blip>
          <a:srcRect l="9688" t="10922" r="65597" b="45088"/>
          <a:stretch/>
        </p:blipFill>
        <p:spPr>
          <a:xfrm>
            <a:off x="713225" y="2931950"/>
            <a:ext cx="2259901" cy="2241001"/>
          </a:xfrm>
          <a:prstGeom prst="rect">
            <a:avLst/>
          </a:prstGeom>
          <a:noFill/>
          <a:ln>
            <a:noFill/>
          </a:ln>
        </p:spPr>
      </p:pic>
      <p:sp>
        <p:nvSpPr>
          <p:cNvPr id="238" name="Google Shape;238;p7"/>
          <p:cNvSpPr/>
          <p:nvPr/>
        </p:nvSpPr>
        <p:spPr>
          <a:xfrm>
            <a:off x="-1765212" y="3373725"/>
            <a:ext cx="3530400" cy="3530400"/>
          </a:xfrm>
          <a:prstGeom prst="ellipse">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9" name="Google Shape;239;p7"/>
          <p:cNvPicPr preferRelativeResize="0"/>
          <p:nvPr/>
        </p:nvPicPr>
        <p:blipFill rotWithShape="1">
          <a:blip r:embed="rId3">
            <a:alphaModFix/>
          </a:blip>
          <a:srcRect l="19870" t="1974" r="50388" b="79044"/>
          <a:stretch/>
        </p:blipFill>
        <p:spPr>
          <a:xfrm flipH="1">
            <a:off x="6487675" y="0"/>
            <a:ext cx="2746926" cy="1440875"/>
          </a:xfrm>
          <a:prstGeom prst="rect">
            <a:avLst/>
          </a:prstGeom>
          <a:noFill/>
          <a:ln>
            <a:noFill/>
          </a:ln>
        </p:spPr>
      </p:pic>
      <p:pic>
        <p:nvPicPr>
          <p:cNvPr id="240" name="Google Shape;240;p7"/>
          <p:cNvPicPr preferRelativeResize="0"/>
          <p:nvPr/>
        </p:nvPicPr>
        <p:blipFill rotWithShape="1">
          <a:blip r:embed="rId2">
            <a:alphaModFix/>
          </a:blip>
          <a:srcRect l="9618" t="12472" r="65666" b="44205"/>
          <a:stretch/>
        </p:blipFill>
        <p:spPr>
          <a:xfrm>
            <a:off x="0" y="-6550"/>
            <a:ext cx="2259901" cy="2206976"/>
          </a:xfrm>
          <a:prstGeom prst="rect">
            <a:avLst/>
          </a:prstGeom>
          <a:noFill/>
          <a:ln>
            <a:noFill/>
          </a:ln>
        </p:spPr>
      </p:pic>
      <p:grpSp>
        <p:nvGrpSpPr>
          <p:cNvPr id="241" name="Google Shape;241;p7"/>
          <p:cNvGrpSpPr/>
          <p:nvPr/>
        </p:nvGrpSpPr>
        <p:grpSpPr>
          <a:xfrm>
            <a:off x="517063" y="369450"/>
            <a:ext cx="8109875" cy="4404600"/>
            <a:chOff x="582450" y="285450"/>
            <a:chExt cx="8109875" cy="4404600"/>
          </a:xfrm>
        </p:grpSpPr>
        <p:sp>
          <p:nvSpPr>
            <p:cNvPr id="242" name="Google Shape;242;p7"/>
            <p:cNvSpPr/>
            <p:nvPr/>
          </p:nvSpPr>
          <p:spPr>
            <a:xfrm>
              <a:off x="713225" y="285450"/>
              <a:ext cx="7979100" cy="4236600"/>
            </a:xfrm>
            <a:prstGeom prst="rect">
              <a:avLst/>
            </a:pr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7"/>
            <p:cNvSpPr/>
            <p:nvPr/>
          </p:nvSpPr>
          <p:spPr>
            <a:xfrm>
              <a:off x="647838" y="369450"/>
              <a:ext cx="7979100" cy="42366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7"/>
            <p:cNvSpPr/>
            <p:nvPr/>
          </p:nvSpPr>
          <p:spPr>
            <a:xfrm>
              <a:off x="582450" y="453450"/>
              <a:ext cx="7979100" cy="42366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5" name="Google Shape;245;p7"/>
          <p:cNvSpPr txBox="1">
            <a:spLocks noGrp="1"/>
          </p:cNvSpPr>
          <p:nvPr>
            <p:ph type="title"/>
          </p:nvPr>
        </p:nvSpPr>
        <p:spPr>
          <a:xfrm>
            <a:off x="713225" y="673625"/>
            <a:ext cx="7717500" cy="572700"/>
          </a:xfrm>
          <a:prstGeom prst="rect">
            <a:avLst/>
          </a:prstGeom>
        </p:spPr>
        <p:txBody>
          <a:bodyPr spcFirstLastPara="1" wrap="square" lIns="0" tIns="0" rIns="0" bIns="0"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46" name="Google Shape;246;p7"/>
          <p:cNvSpPr txBox="1">
            <a:spLocks noGrp="1"/>
          </p:cNvSpPr>
          <p:nvPr>
            <p:ph type="subTitle" idx="1"/>
          </p:nvPr>
        </p:nvSpPr>
        <p:spPr>
          <a:xfrm>
            <a:off x="2928500" y="1612225"/>
            <a:ext cx="4955100" cy="22845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2800"/>
              <a:buChar char="●"/>
              <a:defRPr/>
            </a:lvl1pPr>
            <a:lvl2pPr lvl="1" algn="ctr" rtl="0">
              <a:lnSpc>
                <a:spcPct val="100000"/>
              </a:lnSpc>
              <a:spcBef>
                <a:spcPts val="0"/>
              </a:spcBef>
              <a:spcAft>
                <a:spcPts val="0"/>
              </a:spcAft>
              <a:buSzPts val="2800"/>
              <a:buChar char="○"/>
              <a:defRPr sz="2800"/>
            </a:lvl2pPr>
            <a:lvl3pPr lvl="2" algn="ctr" rtl="0">
              <a:lnSpc>
                <a:spcPct val="100000"/>
              </a:lnSpc>
              <a:spcBef>
                <a:spcPts val="0"/>
              </a:spcBef>
              <a:spcAft>
                <a:spcPts val="0"/>
              </a:spcAft>
              <a:buSzPts val="2800"/>
              <a:buChar char="■"/>
              <a:defRPr sz="2800"/>
            </a:lvl3pPr>
            <a:lvl4pPr lvl="3" algn="ctr" rtl="0">
              <a:lnSpc>
                <a:spcPct val="100000"/>
              </a:lnSpc>
              <a:spcBef>
                <a:spcPts val="0"/>
              </a:spcBef>
              <a:spcAft>
                <a:spcPts val="0"/>
              </a:spcAft>
              <a:buSzPts val="2800"/>
              <a:buChar char="●"/>
              <a:defRPr sz="2800"/>
            </a:lvl4pPr>
            <a:lvl5pPr lvl="4" algn="ctr" rtl="0">
              <a:lnSpc>
                <a:spcPct val="100000"/>
              </a:lnSpc>
              <a:spcBef>
                <a:spcPts val="0"/>
              </a:spcBef>
              <a:spcAft>
                <a:spcPts val="0"/>
              </a:spcAft>
              <a:buSzPts val="2800"/>
              <a:buChar char="○"/>
              <a:defRPr sz="2800"/>
            </a:lvl5pPr>
            <a:lvl6pPr lvl="5" algn="ctr" rtl="0">
              <a:lnSpc>
                <a:spcPct val="100000"/>
              </a:lnSpc>
              <a:spcBef>
                <a:spcPts val="0"/>
              </a:spcBef>
              <a:spcAft>
                <a:spcPts val="0"/>
              </a:spcAft>
              <a:buSzPts val="2800"/>
              <a:buChar char="■"/>
              <a:defRPr sz="2800"/>
            </a:lvl6pPr>
            <a:lvl7pPr lvl="6" algn="ctr" rtl="0">
              <a:lnSpc>
                <a:spcPct val="100000"/>
              </a:lnSpc>
              <a:spcBef>
                <a:spcPts val="0"/>
              </a:spcBef>
              <a:spcAft>
                <a:spcPts val="0"/>
              </a:spcAft>
              <a:buSzPts val="2800"/>
              <a:buChar char="●"/>
              <a:defRPr sz="2800"/>
            </a:lvl7pPr>
            <a:lvl8pPr lvl="7" algn="ctr" rtl="0">
              <a:lnSpc>
                <a:spcPct val="100000"/>
              </a:lnSpc>
              <a:spcBef>
                <a:spcPts val="0"/>
              </a:spcBef>
              <a:spcAft>
                <a:spcPts val="0"/>
              </a:spcAft>
              <a:buSzPts val="2800"/>
              <a:buChar char="○"/>
              <a:defRPr sz="2800"/>
            </a:lvl8pPr>
            <a:lvl9pPr lvl="8" algn="ctr" rtl="0">
              <a:lnSpc>
                <a:spcPct val="100000"/>
              </a:lnSpc>
              <a:spcBef>
                <a:spcPts val="0"/>
              </a:spcBef>
              <a:spcAft>
                <a:spcPts val="0"/>
              </a:spcAft>
              <a:buSzPts val="2800"/>
              <a:buChar char="■"/>
              <a:defRPr sz="2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47"/>
        <p:cNvGrpSpPr/>
        <p:nvPr/>
      </p:nvGrpSpPr>
      <p:grpSpPr>
        <a:xfrm>
          <a:off x="0" y="0"/>
          <a:ext cx="0" cy="0"/>
          <a:chOff x="0" y="0"/>
          <a:chExt cx="0" cy="0"/>
        </a:xfrm>
      </p:grpSpPr>
      <p:sp>
        <p:nvSpPr>
          <p:cNvPr id="248" name="Google Shape;248;p8"/>
          <p:cNvSpPr/>
          <p:nvPr/>
        </p:nvSpPr>
        <p:spPr>
          <a:xfrm>
            <a:off x="1170025" y="-31650"/>
            <a:ext cx="3244200" cy="5394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9" name="Google Shape;249;p8"/>
          <p:cNvPicPr preferRelativeResize="0"/>
          <p:nvPr/>
        </p:nvPicPr>
        <p:blipFill rotWithShape="1">
          <a:blip r:embed="rId2">
            <a:alphaModFix/>
          </a:blip>
          <a:srcRect l="44278" t="84716" r="22289" b="4023"/>
          <a:stretch/>
        </p:blipFill>
        <p:spPr>
          <a:xfrm>
            <a:off x="1170025" y="-31625"/>
            <a:ext cx="3150674" cy="539399"/>
          </a:xfrm>
          <a:prstGeom prst="rect">
            <a:avLst/>
          </a:prstGeom>
          <a:noFill/>
          <a:ln>
            <a:noFill/>
          </a:ln>
        </p:spPr>
      </p:pic>
      <p:sp>
        <p:nvSpPr>
          <p:cNvPr id="250" name="Google Shape;250;p8"/>
          <p:cNvSpPr/>
          <p:nvPr/>
        </p:nvSpPr>
        <p:spPr>
          <a:xfrm>
            <a:off x="-910850" y="-704300"/>
            <a:ext cx="3397800" cy="3397800"/>
          </a:xfrm>
          <a:prstGeom prst="ellipse">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8"/>
          <p:cNvSpPr/>
          <p:nvPr/>
        </p:nvSpPr>
        <p:spPr>
          <a:xfrm>
            <a:off x="4663075" y="4485825"/>
            <a:ext cx="3150600" cy="657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2" name="Google Shape;252;p8"/>
          <p:cNvPicPr preferRelativeResize="0"/>
          <p:nvPr/>
        </p:nvPicPr>
        <p:blipFill rotWithShape="1">
          <a:blip r:embed="rId2">
            <a:alphaModFix/>
          </a:blip>
          <a:srcRect l="44278" t="82247" r="22289" b="4022"/>
          <a:stretch/>
        </p:blipFill>
        <p:spPr>
          <a:xfrm>
            <a:off x="4663075" y="4485825"/>
            <a:ext cx="3150674" cy="657676"/>
          </a:xfrm>
          <a:prstGeom prst="rect">
            <a:avLst/>
          </a:prstGeom>
          <a:noFill/>
          <a:ln>
            <a:noFill/>
          </a:ln>
        </p:spPr>
      </p:pic>
      <p:pic>
        <p:nvPicPr>
          <p:cNvPr id="253" name="Google Shape;253;p8"/>
          <p:cNvPicPr preferRelativeResize="0"/>
          <p:nvPr/>
        </p:nvPicPr>
        <p:blipFill rotWithShape="1">
          <a:blip r:embed="rId3">
            <a:alphaModFix/>
          </a:blip>
          <a:srcRect l="19870" t="1974" r="50388" b="79044"/>
          <a:stretch/>
        </p:blipFill>
        <p:spPr>
          <a:xfrm>
            <a:off x="6501425" y="539500"/>
            <a:ext cx="2746926" cy="1440875"/>
          </a:xfrm>
          <a:prstGeom prst="rect">
            <a:avLst/>
          </a:prstGeom>
          <a:noFill/>
          <a:ln>
            <a:noFill/>
          </a:ln>
        </p:spPr>
      </p:pic>
      <p:grpSp>
        <p:nvGrpSpPr>
          <p:cNvPr id="254" name="Google Shape;254;p8"/>
          <p:cNvGrpSpPr/>
          <p:nvPr/>
        </p:nvGrpSpPr>
        <p:grpSpPr>
          <a:xfrm>
            <a:off x="517063" y="369450"/>
            <a:ext cx="8109875" cy="4404600"/>
            <a:chOff x="582450" y="285450"/>
            <a:chExt cx="8109875" cy="4404600"/>
          </a:xfrm>
        </p:grpSpPr>
        <p:sp>
          <p:nvSpPr>
            <p:cNvPr id="255" name="Google Shape;255;p8"/>
            <p:cNvSpPr/>
            <p:nvPr/>
          </p:nvSpPr>
          <p:spPr>
            <a:xfrm>
              <a:off x="713225" y="285450"/>
              <a:ext cx="7979100" cy="4236600"/>
            </a:xfrm>
            <a:prstGeom prst="rect">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8"/>
            <p:cNvSpPr/>
            <p:nvPr/>
          </p:nvSpPr>
          <p:spPr>
            <a:xfrm>
              <a:off x="647838" y="369450"/>
              <a:ext cx="7979100" cy="42366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8"/>
            <p:cNvSpPr/>
            <p:nvPr/>
          </p:nvSpPr>
          <p:spPr>
            <a:xfrm>
              <a:off x="582450" y="453450"/>
              <a:ext cx="7979100" cy="42366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8" name="Google Shape;258;p8"/>
          <p:cNvSpPr txBox="1">
            <a:spLocks noGrp="1"/>
          </p:cNvSpPr>
          <p:nvPr>
            <p:ph type="title"/>
          </p:nvPr>
        </p:nvSpPr>
        <p:spPr>
          <a:xfrm>
            <a:off x="2247900" y="1524450"/>
            <a:ext cx="4648200" cy="2094600"/>
          </a:xfrm>
          <a:prstGeom prst="rect">
            <a:avLst/>
          </a:prstGeom>
        </p:spPr>
        <p:txBody>
          <a:bodyPr spcFirstLastPara="1" wrap="square" lIns="0" tIns="0" rIns="0" bIns="0" anchor="ctr" anchorCtr="0">
            <a:noAutofit/>
          </a:bodyPr>
          <a:lstStyle>
            <a:lvl1pPr lvl="0" algn="ctr">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59"/>
        <p:cNvGrpSpPr/>
        <p:nvPr/>
      </p:nvGrpSpPr>
      <p:grpSpPr>
        <a:xfrm>
          <a:off x="0" y="0"/>
          <a:ext cx="0" cy="0"/>
          <a:chOff x="0" y="0"/>
          <a:chExt cx="0" cy="0"/>
        </a:xfrm>
      </p:grpSpPr>
      <p:grpSp>
        <p:nvGrpSpPr>
          <p:cNvPr id="260" name="Google Shape;260;p9"/>
          <p:cNvGrpSpPr/>
          <p:nvPr/>
        </p:nvGrpSpPr>
        <p:grpSpPr>
          <a:xfrm>
            <a:off x="2639390" y="2571419"/>
            <a:ext cx="5061169" cy="2572319"/>
            <a:chOff x="2639390" y="2571419"/>
            <a:chExt cx="5061169" cy="2572319"/>
          </a:xfrm>
        </p:grpSpPr>
        <p:grpSp>
          <p:nvGrpSpPr>
            <p:cNvPr id="261" name="Google Shape;261;p9"/>
            <p:cNvGrpSpPr/>
            <p:nvPr/>
          </p:nvGrpSpPr>
          <p:grpSpPr>
            <a:xfrm>
              <a:off x="2639390" y="2571419"/>
              <a:ext cx="2572319" cy="2572319"/>
              <a:chOff x="2911288" y="-358950"/>
              <a:chExt cx="2111400" cy="2111400"/>
            </a:xfrm>
          </p:grpSpPr>
          <p:grpSp>
            <p:nvGrpSpPr>
              <p:cNvPr id="262" name="Google Shape;262;p9"/>
              <p:cNvGrpSpPr/>
              <p:nvPr/>
            </p:nvGrpSpPr>
            <p:grpSpPr>
              <a:xfrm>
                <a:off x="3209575" y="-358950"/>
                <a:ext cx="1514825" cy="2111400"/>
                <a:chOff x="3057175" y="-358950"/>
                <a:chExt cx="1514825" cy="2111400"/>
              </a:xfrm>
            </p:grpSpPr>
            <p:cxnSp>
              <p:nvCxnSpPr>
                <p:cNvPr id="263" name="Google Shape;263;p9"/>
                <p:cNvCxnSpPr/>
                <p:nvPr/>
              </p:nvCxnSpPr>
              <p:spPr>
                <a:xfrm>
                  <a:off x="3057175" y="-358950"/>
                  <a:ext cx="0" cy="2111400"/>
                </a:xfrm>
                <a:prstGeom prst="straightConnector1">
                  <a:avLst/>
                </a:prstGeom>
                <a:noFill/>
                <a:ln w="19050" cap="flat" cmpd="sng">
                  <a:solidFill>
                    <a:schemeClr val="accent1"/>
                  </a:solidFill>
                  <a:prstDash val="solid"/>
                  <a:round/>
                  <a:headEnd type="none" w="med" len="med"/>
                  <a:tailEnd type="none" w="med" len="med"/>
                </a:ln>
              </p:spPr>
            </p:cxnSp>
            <p:cxnSp>
              <p:nvCxnSpPr>
                <p:cNvPr id="264" name="Google Shape;264;p9"/>
                <p:cNvCxnSpPr/>
                <p:nvPr/>
              </p:nvCxnSpPr>
              <p:spPr>
                <a:xfrm>
                  <a:off x="3562117" y="-358950"/>
                  <a:ext cx="0" cy="2111400"/>
                </a:xfrm>
                <a:prstGeom prst="straightConnector1">
                  <a:avLst/>
                </a:prstGeom>
                <a:noFill/>
                <a:ln w="19050" cap="flat" cmpd="sng">
                  <a:solidFill>
                    <a:schemeClr val="accent1"/>
                  </a:solidFill>
                  <a:prstDash val="solid"/>
                  <a:round/>
                  <a:headEnd type="none" w="med" len="med"/>
                  <a:tailEnd type="none" w="med" len="med"/>
                </a:ln>
              </p:spPr>
            </p:cxnSp>
            <p:cxnSp>
              <p:nvCxnSpPr>
                <p:cNvPr id="265" name="Google Shape;265;p9"/>
                <p:cNvCxnSpPr/>
                <p:nvPr/>
              </p:nvCxnSpPr>
              <p:spPr>
                <a:xfrm>
                  <a:off x="4067058" y="-358950"/>
                  <a:ext cx="0" cy="2111400"/>
                </a:xfrm>
                <a:prstGeom prst="straightConnector1">
                  <a:avLst/>
                </a:prstGeom>
                <a:noFill/>
                <a:ln w="19050" cap="flat" cmpd="sng">
                  <a:solidFill>
                    <a:schemeClr val="accent1"/>
                  </a:solidFill>
                  <a:prstDash val="solid"/>
                  <a:round/>
                  <a:headEnd type="none" w="med" len="med"/>
                  <a:tailEnd type="none" w="med" len="med"/>
                </a:ln>
              </p:spPr>
            </p:cxnSp>
            <p:cxnSp>
              <p:nvCxnSpPr>
                <p:cNvPr id="266" name="Google Shape;266;p9"/>
                <p:cNvCxnSpPr/>
                <p:nvPr/>
              </p:nvCxnSpPr>
              <p:spPr>
                <a:xfrm>
                  <a:off x="4572000" y="-358950"/>
                  <a:ext cx="0" cy="2111400"/>
                </a:xfrm>
                <a:prstGeom prst="straightConnector1">
                  <a:avLst/>
                </a:prstGeom>
                <a:noFill/>
                <a:ln w="19050" cap="flat" cmpd="sng">
                  <a:solidFill>
                    <a:schemeClr val="accent1"/>
                  </a:solidFill>
                  <a:prstDash val="solid"/>
                  <a:round/>
                  <a:headEnd type="none" w="med" len="med"/>
                  <a:tailEnd type="none" w="med" len="med"/>
                </a:ln>
              </p:spPr>
            </p:cxnSp>
          </p:grpSp>
          <p:grpSp>
            <p:nvGrpSpPr>
              <p:cNvPr id="267" name="Google Shape;267;p9"/>
              <p:cNvGrpSpPr/>
              <p:nvPr/>
            </p:nvGrpSpPr>
            <p:grpSpPr>
              <a:xfrm rot="5400000">
                <a:off x="3209575" y="-206550"/>
                <a:ext cx="1514825" cy="2111400"/>
                <a:chOff x="3057175" y="-358950"/>
                <a:chExt cx="1514825" cy="2111400"/>
              </a:xfrm>
            </p:grpSpPr>
            <p:cxnSp>
              <p:nvCxnSpPr>
                <p:cNvPr id="268" name="Google Shape;268;p9"/>
                <p:cNvCxnSpPr/>
                <p:nvPr/>
              </p:nvCxnSpPr>
              <p:spPr>
                <a:xfrm>
                  <a:off x="3057175" y="-358950"/>
                  <a:ext cx="0" cy="2111400"/>
                </a:xfrm>
                <a:prstGeom prst="straightConnector1">
                  <a:avLst/>
                </a:prstGeom>
                <a:noFill/>
                <a:ln w="19050" cap="flat" cmpd="sng">
                  <a:solidFill>
                    <a:schemeClr val="accent1"/>
                  </a:solidFill>
                  <a:prstDash val="solid"/>
                  <a:round/>
                  <a:headEnd type="none" w="med" len="med"/>
                  <a:tailEnd type="none" w="med" len="med"/>
                </a:ln>
              </p:spPr>
            </p:cxnSp>
            <p:cxnSp>
              <p:nvCxnSpPr>
                <p:cNvPr id="269" name="Google Shape;269;p9"/>
                <p:cNvCxnSpPr/>
                <p:nvPr/>
              </p:nvCxnSpPr>
              <p:spPr>
                <a:xfrm>
                  <a:off x="3562117" y="-358950"/>
                  <a:ext cx="0" cy="2111400"/>
                </a:xfrm>
                <a:prstGeom prst="straightConnector1">
                  <a:avLst/>
                </a:prstGeom>
                <a:noFill/>
                <a:ln w="19050" cap="flat" cmpd="sng">
                  <a:solidFill>
                    <a:schemeClr val="accent1"/>
                  </a:solidFill>
                  <a:prstDash val="solid"/>
                  <a:round/>
                  <a:headEnd type="none" w="med" len="med"/>
                  <a:tailEnd type="none" w="med" len="med"/>
                </a:ln>
              </p:spPr>
            </p:cxnSp>
            <p:cxnSp>
              <p:nvCxnSpPr>
                <p:cNvPr id="270" name="Google Shape;270;p9"/>
                <p:cNvCxnSpPr/>
                <p:nvPr/>
              </p:nvCxnSpPr>
              <p:spPr>
                <a:xfrm>
                  <a:off x="4067058" y="-358950"/>
                  <a:ext cx="0" cy="2111400"/>
                </a:xfrm>
                <a:prstGeom prst="straightConnector1">
                  <a:avLst/>
                </a:prstGeom>
                <a:noFill/>
                <a:ln w="19050" cap="flat" cmpd="sng">
                  <a:solidFill>
                    <a:schemeClr val="accent1"/>
                  </a:solidFill>
                  <a:prstDash val="solid"/>
                  <a:round/>
                  <a:headEnd type="none" w="med" len="med"/>
                  <a:tailEnd type="none" w="med" len="med"/>
                </a:ln>
              </p:spPr>
            </p:cxnSp>
            <p:cxnSp>
              <p:nvCxnSpPr>
                <p:cNvPr id="271" name="Google Shape;271;p9"/>
                <p:cNvCxnSpPr/>
                <p:nvPr/>
              </p:nvCxnSpPr>
              <p:spPr>
                <a:xfrm>
                  <a:off x="4572000" y="-358950"/>
                  <a:ext cx="0" cy="2111400"/>
                </a:xfrm>
                <a:prstGeom prst="straightConnector1">
                  <a:avLst/>
                </a:prstGeom>
                <a:noFill/>
                <a:ln w="19050" cap="flat" cmpd="sng">
                  <a:solidFill>
                    <a:schemeClr val="accent1"/>
                  </a:solidFill>
                  <a:prstDash val="solid"/>
                  <a:round/>
                  <a:headEnd type="none" w="med" len="med"/>
                  <a:tailEnd type="none" w="med" len="med"/>
                </a:ln>
              </p:spPr>
            </p:cxnSp>
          </p:grpSp>
        </p:grpSp>
        <p:grpSp>
          <p:nvGrpSpPr>
            <p:cNvPr id="272" name="Google Shape;272;p9"/>
            <p:cNvGrpSpPr/>
            <p:nvPr/>
          </p:nvGrpSpPr>
          <p:grpSpPr>
            <a:xfrm>
              <a:off x="5128240" y="2571419"/>
              <a:ext cx="2572319" cy="2572319"/>
              <a:chOff x="2911288" y="-358950"/>
              <a:chExt cx="2111400" cy="2111400"/>
            </a:xfrm>
          </p:grpSpPr>
          <p:grpSp>
            <p:nvGrpSpPr>
              <p:cNvPr id="273" name="Google Shape;273;p9"/>
              <p:cNvGrpSpPr/>
              <p:nvPr/>
            </p:nvGrpSpPr>
            <p:grpSpPr>
              <a:xfrm>
                <a:off x="3209575" y="-358950"/>
                <a:ext cx="1514825" cy="2111400"/>
                <a:chOff x="3057175" y="-358950"/>
                <a:chExt cx="1514825" cy="2111400"/>
              </a:xfrm>
            </p:grpSpPr>
            <p:cxnSp>
              <p:nvCxnSpPr>
                <p:cNvPr id="274" name="Google Shape;274;p9"/>
                <p:cNvCxnSpPr/>
                <p:nvPr/>
              </p:nvCxnSpPr>
              <p:spPr>
                <a:xfrm>
                  <a:off x="3057175" y="-358950"/>
                  <a:ext cx="0" cy="2111400"/>
                </a:xfrm>
                <a:prstGeom prst="straightConnector1">
                  <a:avLst/>
                </a:prstGeom>
                <a:noFill/>
                <a:ln w="19050" cap="flat" cmpd="sng">
                  <a:solidFill>
                    <a:schemeClr val="accent1"/>
                  </a:solidFill>
                  <a:prstDash val="solid"/>
                  <a:round/>
                  <a:headEnd type="none" w="med" len="med"/>
                  <a:tailEnd type="none" w="med" len="med"/>
                </a:ln>
              </p:spPr>
            </p:cxnSp>
            <p:cxnSp>
              <p:nvCxnSpPr>
                <p:cNvPr id="275" name="Google Shape;275;p9"/>
                <p:cNvCxnSpPr/>
                <p:nvPr/>
              </p:nvCxnSpPr>
              <p:spPr>
                <a:xfrm>
                  <a:off x="3562117" y="-358950"/>
                  <a:ext cx="0" cy="2111400"/>
                </a:xfrm>
                <a:prstGeom prst="straightConnector1">
                  <a:avLst/>
                </a:prstGeom>
                <a:noFill/>
                <a:ln w="19050" cap="flat" cmpd="sng">
                  <a:solidFill>
                    <a:schemeClr val="accent1"/>
                  </a:solidFill>
                  <a:prstDash val="solid"/>
                  <a:round/>
                  <a:headEnd type="none" w="med" len="med"/>
                  <a:tailEnd type="none" w="med" len="med"/>
                </a:ln>
              </p:spPr>
            </p:cxnSp>
            <p:cxnSp>
              <p:nvCxnSpPr>
                <p:cNvPr id="276" name="Google Shape;276;p9"/>
                <p:cNvCxnSpPr/>
                <p:nvPr/>
              </p:nvCxnSpPr>
              <p:spPr>
                <a:xfrm>
                  <a:off x="4067058" y="-358950"/>
                  <a:ext cx="0" cy="2111400"/>
                </a:xfrm>
                <a:prstGeom prst="straightConnector1">
                  <a:avLst/>
                </a:prstGeom>
                <a:noFill/>
                <a:ln w="19050" cap="flat" cmpd="sng">
                  <a:solidFill>
                    <a:schemeClr val="accent1"/>
                  </a:solidFill>
                  <a:prstDash val="solid"/>
                  <a:round/>
                  <a:headEnd type="none" w="med" len="med"/>
                  <a:tailEnd type="none" w="med" len="med"/>
                </a:ln>
              </p:spPr>
            </p:cxnSp>
            <p:cxnSp>
              <p:nvCxnSpPr>
                <p:cNvPr id="277" name="Google Shape;277;p9"/>
                <p:cNvCxnSpPr/>
                <p:nvPr/>
              </p:nvCxnSpPr>
              <p:spPr>
                <a:xfrm>
                  <a:off x="4572000" y="-358950"/>
                  <a:ext cx="0" cy="2111400"/>
                </a:xfrm>
                <a:prstGeom prst="straightConnector1">
                  <a:avLst/>
                </a:prstGeom>
                <a:noFill/>
                <a:ln w="19050" cap="flat" cmpd="sng">
                  <a:solidFill>
                    <a:schemeClr val="accent1"/>
                  </a:solidFill>
                  <a:prstDash val="solid"/>
                  <a:round/>
                  <a:headEnd type="none" w="med" len="med"/>
                  <a:tailEnd type="none" w="med" len="med"/>
                </a:ln>
              </p:spPr>
            </p:cxnSp>
          </p:grpSp>
          <p:grpSp>
            <p:nvGrpSpPr>
              <p:cNvPr id="278" name="Google Shape;278;p9"/>
              <p:cNvGrpSpPr/>
              <p:nvPr/>
            </p:nvGrpSpPr>
            <p:grpSpPr>
              <a:xfrm rot="5400000">
                <a:off x="3209575" y="-206550"/>
                <a:ext cx="1514825" cy="2111400"/>
                <a:chOff x="3057175" y="-358950"/>
                <a:chExt cx="1514825" cy="2111400"/>
              </a:xfrm>
            </p:grpSpPr>
            <p:cxnSp>
              <p:nvCxnSpPr>
                <p:cNvPr id="279" name="Google Shape;279;p9"/>
                <p:cNvCxnSpPr/>
                <p:nvPr/>
              </p:nvCxnSpPr>
              <p:spPr>
                <a:xfrm>
                  <a:off x="3057175" y="-358950"/>
                  <a:ext cx="0" cy="2111400"/>
                </a:xfrm>
                <a:prstGeom prst="straightConnector1">
                  <a:avLst/>
                </a:prstGeom>
                <a:noFill/>
                <a:ln w="19050" cap="flat" cmpd="sng">
                  <a:solidFill>
                    <a:schemeClr val="accent1"/>
                  </a:solidFill>
                  <a:prstDash val="solid"/>
                  <a:round/>
                  <a:headEnd type="none" w="med" len="med"/>
                  <a:tailEnd type="none" w="med" len="med"/>
                </a:ln>
              </p:spPr>
            </p:cxnSp>
            <p:cxnSp>
              <p:nvCxnSpPr>
                <p:cNvPr id="280" name="Google Shape;280;p9"/>
                <p:cNvCxnSpPr/>
                <p:nvPr/>
              </p:nvCxnSpPr>
              <p:spPr>
                <a:xfrm>
                  <a:off x="3562117" y="-358950"/>
                  <a:ext cx="0" cy="2111400"/>
                </a:xfrm>
                <a:prstGeom prst="straightConnector1">
                  <a:avLst/>
                </a:prstGeom>
                <a:noFill/>
                <a:ln w="19050" cap="flat" cmpd="sng">
                  <a:solidFill>
                    <a:schemeClr val="accent1"/>
                  </a:solidFill>
                  <a:prstDash val="solid"/>
                  <a:round/>
                  <a:headEnd type="none" w="med" len="med"/>
                  <a:tailEnd type="none" w="med" len="med"/>
                </a:ln>
              </p:spPr>
            </p:cxnSp>
            <p:cxnSp>
              <p:nvCxnSpPr>
                <p:cNvPr id="281" name="Google Shape;281;p9"/>
                <p:cNvCxnSpPr/>
                <p:nvPr/>
              </p:nvCxnSpPr>
              <p:spPr>
                <a:xfrm>
                  <a:off x="4067058" y="-358950"/>
                  <a:ext cx="0" cy="2111400"/>
                </a:xfrm>
                <a:prstGeom prst="straightConnector1">
                  <a:avLst/>
                </a:prstGeom>
                <a:noFill/>
                <a:ln w="19050" cap="flat" cmpd="sng">
                  <a:solidFill>
                    <a:schemeClr val="accent1"/>
                  </a:solidFill>
                  <a:prstDash val="solid"/>
                  <a:round/>
                  <a:headEnd type="none" w="med" len="med"/>
                  <a:tailEnd type="none" w="med" len="med"/>
                </a:ln>
              </p:spPr>
            </p:cxnSp>
            <p:cxnSp>
              <p:nvCxnSpPr>
                <p:cNvPr id="282" name="Google Shape;282;p9"/>
                <p:cNvCxnSpPr/>
                <p:nvPr/>
              </p:nvCxnSpPr>
              <p:spPr>
                <a:xfrm>
                  <a:off x="4572000" y="-358950"/>
                  <a:ext cx="0" cy="2111400"/>
                </a:xfrm>
                <a:prstGeom prst="straightConnector1">
                  <a:avLst/>
                </a:prstGeom>
                <a:noFill/>
                <a:ln w="19050" cap="flat" cmpd="sng">
                  <a:solidFill>
                    <a:schemeClr val="accent1"/>
                  </a:solidFill>
                  <a:prstDash val="solid"/>
                  <a:round/>
                  <a:headEnd type="none" w="med" len="med"/>
                  <a:tailEnd type="none" w="med" len="med"/>
                </a:ln>
              </p:spPr>
            </p:cxnSp>
          </p:grpSp>
        </p:grpSp>
      </p:grpSp>
      <p:sp>
        <p:nvSpPr>
          <p:cNvPr id="283" name="Google Shape;283;p9"/>
          <p:cNvSpPr/>
          <p:nvPr/>
        </p:nvSpPr>
        <p:spPr>
          <a:xfrm>
            <a:off x="0" y="2547925"/>
            <a:ext cx="2639400" cy="26193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100" b="1">
              <a:solidFill>
                <a:schemeClr val="dk1"/>
              </a:solidFill>
              <a:latin typeface="Archivo Black"/>
              <a:ea typeface="Archivo Black"/>
              <a:cs typeface="Archivo Black"/>
              <a:sym typeface="Archivo Black"/>
            </a:endParaRPr>
          </a:p>
        </p:txBody>
      </p:sp>
      <p:sp>
        <p:nvSpPr>
          <p:cNvPr id="284" name="Google Shape;284;p9"/>
          <p:cNvSpPr/>
          <p:nvPr/>
        </p:nvSpPr>
        <p:spPr>
          <a:xfrm>
            <a:off x="6884100" y="2938475"/>
            <a:ext cx="2259900" cy="21939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100" b="1">
              <a:solidFill>
                <a:schemeClr val="dk1"/>
              </a:solidFill>
              <a:latin typeface="Archivo Black"/>
              <a:ea typeface="Archivo Black"/>
              <a:cs typeface="Archivo Black"/>
              <a:sym typeface="Archivo Black"/>
            </a:endParaRPr>
          </a:p>
        </p:txBody>
      </p:sp>
      <p:pic>
        <p:nvPicPr>
          <p:cNvPr id="285" name="Google Shape;285;p9"/>
          <p:cNvPicPr preferRelativeResize="0"/>
          <p:nvPr/>
        </p:nvPicPr>
        <p:blipFill rotWithShape="1">
          <a:blip r:embed="rId2">
            <a:alphaModFix/>
          </a:blip>
          <a:srcRect l="9618" t="12472" r="65666" b="44205"/>
          <a:stretch/>
        </p:blipFill>
        <p:spPr>
          <a:xfrm>
            <a:off x="6884100" y="2931938"/>
            <a:ext cx="2259901" cy="2206976"/>
          </a:xfrm>
          <a:prstGeom prst="rect">
            <a:avLst/>
          </a:prstGeom>
          <a:noFill/>
          <a:ln>
            <a:noFill/>
          </a:ln>
        </p:spPr>
      </p:pic>
      <p:sp>
        <p:nvSpPr>
          <p:cNvPr id="286" name="Google Shape;286;p9"/>
          <p:cNvSpPr/>
          <p:nvPr/>
        </p:nvSpPr>
        <p:spPr>
          <a:xfrm rot="5400000">
            <a:off x="1093993" y="875751"/>
            <a:ext cx="2788200" cy="2411100"/>
          </a:xfrm>
          <a:prstGeom prst="triangle">
            <a:avLst>
              <a:gd name="adj" fmla="val 50000"/>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100" b="1">
              <a:solidFill>
                <a:schemeClr val="dk1"/>
              </a:solidFill>
              <a:latin typeface="Archivo Black"/>
              <a:ea typeface="Archivo Black"/>
              <a:cs typeface="Archivo Black"/>
              <a:sym typeface="Archivo Black"/>
            </a:endParaRPr>
          </a:p>
        </p:txBody>
      </p:sp>
      <p:sp>
        <p:nvSpPr>
          <p:cNvPr id="287" name="Google Shape;287;p9"/>
          <p:cNvSpPr/>
          <p:nvPr/>
        </p:nvSpPr>
        <p:spPr>
          <a:xfrm rot="5400000">
            <a:off x="-454584" y="875751"/>
            <a:ext cx="2788200" cy="2411100"/>
          </a:xfrm>
          <a:prstGeom prst="triangle">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100" b="1">
              <a:solidFill>
                <a:schemeClr val="dk1"/>
              </a:solidFill>
              <a:latin typeface="Archivo Black"/>
              <a:ea typeface="Archivo Black"/>
              <a:cs typeface="Archivo Black"/>
              <a:sym typeface="Archivo Black"/>
            </a:endParaRPr>
          </a:p>
        </p:txBody>
      </p:sp>
      <p:grpSp>
        <p:nvGrpSpPr>
          <p:cNvPr id="288" name="Google Shape;288;p9"/>
          <p:cNvGrpSpPr/>
          <p:nvPr/>
        </p:nvGrpSpPr>
        <p:grpSpPr>
          <a:xfrm rot="4530842">
            <a:off x="845292" y="3025850"/>
            <a:ext cx="1973356" cy="2019160"/>
            <a:chOff x="2664800" y="3960935"/>
            <a:chExt cx="924211" cy="945663"/>
          </a:xfrm>
        </p:grpSpPr>
        <p:sp>
          <p:nvSpPr>
            <p:cNvPr id="289" name="Google Shape;289;p9"/>
            <p:cNvSpPr/>
            <p:nvPr/>
          </p:nvSpPr>
          <p:spPr>
            <a:xfrm rot="-2378124">
              <a:off x="3108706" y="4003726"/>
              <a:ext cx="258661" cy="345817"/>
            </a:xfrm>
            <a:prstGeom prst="upArrow">
              <a:avLst>
                <a:gd name="adj1" fmla="val 63842"/>
                <a:gd name="adj2"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9"/>
            <p:cNvSpPr/>
            <p:nvPr/>
          </p:nvSpPr>
          <p:spPr>
            <a:xfrm rot="-2378124">
              <a:off x="2745320" y="4442581"/>
              <a:ext cx="258661" cy="345817"/>
            </a:xfrm>
            <a:prstGeom prst="upArrow">
              <a:avLst>
                <a:gd name="adj1" fmla="val 63842"/>
                <a:gd name="adj2"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9"/>
            <p:cNvSpPr/>
            <p:nvPr/>
          </p:nvSpPr>
          <p:spPr>
            <a:xfrm rot="-2378124">
              <a:off x="3249830" y="4517989"/>
              <a:ext cx="258661" cy="345817"/>
            </a:xfrm>
            <a:prstGeom prst="upArrow">
              <a:avLst>
                <a:gd name="adj1" fmla="val 63842"/>
                <a:gd name="adj2"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2" name="Google Shape;292;p9"/>
          <p:cNvSpPr/>
          <p:nvPr/>
        </p:nvSpPr>
        <p:spPr>
          <a:xfrm rot="5400000">
            <a:off x="-377607" y="3528176"/>
            <a:ext cx="2788200" cy="2411100"/>
          </a:xfrm>
          <a:prstGeom prst="triangle">
            <a:avLst>
              <a:gd name="adj" fmla="val 50000"/>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100" b="1">
              <a:solidFill>
                <a:schemeClr val="dk1"/>
              </a:solidFill>
              <a:latin typeface="Archivo Black"/>
              <a:ea typeface="Archivo Black"/>
              <a:cs typeface="Archivo Black"/>
              <a:sym typeface="Archivo Black"/>
            </a:endParaRPr>
          </a:p>
        </p:txBody>
      </p:sp>
      <p:grpSp>
        <p:nvGrpSpPr>
          <p:cNvPr id="293" name="Google Shape;293;p9"/>
          <p:cNvGrpSpPr/>
          <p:nvPr/>
        </p:nvGrpSpPr>
        <p:grpSpPr>
          <a:xfrm>
            <a:off x="517063" y="369450"/>
            <a:ext cx="8109875" cy="4404600"/>
            <a:chOff x="582450" y="285450"/>
            <a:chExt cx="8109875" cy="4404600"/>
          </a:xfrm>
        </p:grpSpPr>
        <p:sp>
          <p:nvSpPr>
            <p:cNvPr id="294" name="Google Shape;294;p9"/>
            <p:cNvSpPr/>
            <p:nvPr/>
          </p:nvSpPr>
          <p:spPr>
            <a:xfrm>
              <a:off x="713225" y="285450"/>
              <a:ext cx="7979100" cy="4236600"/>
            </a:xfrm>
            <a:prstGeom prst="rect">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9"/>
            <p:cNvSpPr/>
            <p:nvPr/>
          </p:nvSpPr>
          <p:spPr>
            <a:xfrm>
              <a:off x="647838" y="369450"/>
              <a:ext cx="7979100" cy="4236600"/>
            </a:xfrm>
            <a:prstGeom prst="rect">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9"/>
            <p:cNvSpPr/>
            <p:nvPr/>
          </p:nvSpPr>
          <p:spPr>
            <a:xfrm>
              <a:off x="582450" y="453450"/>
              <a:ext cx="7979100" cy="42366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7" name="Google Shape;297;p9"/>
          <p:cNvSpPr txBox="1">
            <a:spLocks noGrp="1"/>
          </p:cNvSpPr>
          <p:nvPr>
            <p:ph type="title"/>
          </p:nvPr>
        </p:nvSpPr>
        <p:spPr>
          <a:xfrm>
            <a:off x="2148900" y="1515726"/>
            <a:ext cx="4846200" cy="762900"/>
          </a:xfrm>
          <a:prstGeom prst="rect">
            <a:avLst/>
          </a:prstGeom>
        </p:spPr>
        <p:txBody>
          <a:bodyPr spcFirstLastPara="1" wrap="square" lIns="0" tIns="0" rIns="0" bIns="0" anchor="t"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298" name="Google Shape;298;p9"/>
          <p:cNvSpPr txBox="1">
            <a:spLocks noGrp="1"/>
          </p:cNvSpPr>
          <p:nvPr>
            <p:ph type="subTitle" idx="1"/>
          </p:nvPr>
        </p:nvSpPr>
        <p:spPr>
          <a:xfrm>
            <a:off x="2148900" y="2353674"/>
            <a:ext cx="4846200" cy="1274100"/>
          </a:xfrm>
          <a:prstGeom prst="rect">
            <a:avLst/>
          </a:prstGeom>
        </p:spPr>
        <p:txBody>
          <a:bodyPr spcFirstLastPara="1" wrap="square" lIns="0" tIns="0" rIns="0" bIns="0" anchor="t" anchorCtr="0">
            <a:noAutofit/>
          </a:bodyPr>
          <a:lstStyle>
            <a:lvl1pPr marR="91440" lvl="0" algn="ctr">
              <a:lnSpc>
                <a:spcPct val="100000"/>
              </a:lnSpc>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grpSp>
        <p:nvGrpSpPr>
          <p:cNvPr id="299" name="Google Shape;299;p9"/>
          <p:cNvGrpSpPr/>
          <p:nvPr/>
        </p:nvGrpSpPr>
        <p:grpSpPr>
          <a:xfrm>
            <a:off x="7058517" y="-345310"/>
            <a:ext cx="2325939" cy="2396331"/>
            <a:chOff x="559600" y="3432650"/>
            <a:chExt cx="1268579" cy="1306971"/>
          </a:xfrm>
        </p:grpSpPr>
        <p:grpSp>
          <p:nvGrpSpPr>
            <p:cNvPr id="300" name="Google Shape;300;p9"/>
            <p:cNvGrpSpPr/>
            <p:nvPr/>
          </p:nvGrpSpPr>
          <p:grpSpPr>
            <a:xfrm>
              <a:off x="559600" y="3432650"/>
              <a:ext cx="1113929" cy="1118014"/>
              <a:chOff x="559600" y="3432650"/>
              <a:chExt cx="1113929" cy="1118014"/>
            </a:xfrm>
          </p:grpSpPr>
          <p:sp>
            <p:nvSpPr>
              <p:cNvPr id="301" name="Google Shape;301;p9"/>
              <p:cNvSpPr/>
              <p:nvPr/>
            </p:nvSpPr>
            <p:spPr>
              <a:xfrm>
                <a:off x="559600" y="3432650"/>
                <a:ext cx="1113929" cy="1118014"/>
              </a:xfrm>
              <a:custGeom>
                <a:avLst/>
                <a:gdLst/>
                <a:ahLst/>
                <a:cxnLst/>
                <a:rect l="l" t="t" r="r" b="b"/>
                <a:pathLst>
                  <a:path w="17179" h="17242" extrusionOk="0">
                    <a:moveTo>
                      <a:pt x="10880" y="0"/>
                    </a:moveTo>
                    <a:lnTo>
                      <a:pt x="0" y="10964"/>
                    </a:lnTo>
                    <a:cubicBezTo>
                      <a:pt x="921" y="11906"/>
                      <a:pt x="921" y="13391"/>
                      <a:pt x="0" y="14333"/>
                    </a:cubicBezTo>
                    <a:lnTo>
                      <a:pt x="2929" y="17241"/>
                    </a:lnTo>
                    <a:cubicBezTo>
                      <a:pt x="3400" y="16791"/>
                      <a:pt x="4007" y="16566"/>
                      <a:pt x="4614" y="16566"/>
                    </a:cubicBezTo>
                    <a:cubicBezTo>
                      <a:pt x="5221" y="16566"/>
                      <a:pt x="5827" y="16791"/>
                      <a:pt x="6298" y="17241"/>
                    </a:cubicBezTo>
                    <a:lnTo>
                      <a:pt x="17178" y="6298"/>
                    </a:lnTo>
                    <a:cubicBezTo>
                      <a:pt x="16279" y="5356"/>
                      <a:pt x="16279" y="3850"/>
                      <a:pt x="17178" y="2908"/>
                    </a:cubicBezTo>
                    <a:lnTo>
                      <a:pt x="14249" y="21"/>
                    </a:lnTo>
                    <a:cubicBezTo>
                      <a:pt x="13802" y="489"/>
                      <a:pt x="13199" y="725"/>
                      <a:pt x="12590" y="725"/>
                    </a:cubicBezTo>
                    <a:cubicBezTo>
                      <a:pt x="11975" y="725"/>
                      <a:pt x="11354" y="484"/>
                      <a:pt x="10880" y="0"/>
                    </a:cubicBezTo>
                    <a:close/>
                  </a:path>
                </a:pathLst>
              </a:custGeom>
              <a:solidFill>
                <a:schemeClr val="accent2"/>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9"/>
              <p:cNvSpPr/>
              <p:nvPr/>
            </p:nvSpPr>
            <p:spPr>
              <a:xfrm>
                <a:off x="943531" y="3820667"/>
                <a:ext cx="189989" cy="187265"/>
              </a:xfrm>
              <a:custGeom>
                <a:avLst/>
                <a:gdLst/>
                <a:ahLst/>
                <a:cxnLst/>
                <a:rect l="l" t="t" r="r" b="b"/>
                <a:pathLst>
                  <a:path w="2930" h="2888" extrusionOk="0">
                    <a:moveTo>
                      <a:pt x="2135" y="0"/>
                    </a:moveTo>
                    <a:lnTo>
                      <a:pt x="1319" y="774"/>
                    </a:lnTo>
                    <a:lnTo>
                      <a:pt x="335" y="230"/>
                    </a:lnTo>
                    <a:lnTo>
                      <a:pt x="837" y="1256"/>
                    </a:lnTo>
                    <a:lnTo>
                      <a:pt x="0" y="2030"/>
                    </a:lnTo>
                    <a:lnTo>
                      <a:pt x="1109" y="1883"/>
                    </a:lnTo>
                    <a:lnTo>
                      <a:pt x="1591" y="2888"/>
                    </a:lnTo>
                    <a:lnTo>
                      <a:pt x="1800" y="1800"/>
                    </a:lnTo>
                    <a:lnTo>
                      <a:pt x="2930" y="1632"/>
                    </a:lnTo>
                    <a:lnTo>
                      <a:pt x="1925" y="1109"/>
                    </a:lnTo>
                    <a:lnTo>
                      <a:pt x="2135" y="0"/>
                    </a:ln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9"/>
              <p:cNvSpPr/>
              <p:nvPr/>
            </p:nvSpPr>
            <p:spPr>
              <a:xfrm>
                <a:off x="803796" y="4032312"/>
                <a:ext cx="135715" cy="134354"/>
              </a:xfrm>
              <a:custGeom>
                <a:avLst/>
                <a:gdLst/>
                <a:ahLst/>
                <a:cxnLst/>
                <a:rect l="l" t="t" r="r" b="b"/>
                <a:pathLst>
                  <a:path w="2093" h="2072" extrusionOk="0">
                    <a:moveTo>
                      <a:pt x="1549" y="0"/>
                    </a:moveTo>
                    <a:lnTo>
                      <a:pt x="942" y="544"/>
                    </a:lnTo>
                    <a:lnTo>
                      <a:pt x="230" y="147"/>
                    </a:lnTo>
                    <a:lnTo>
                      <a:pt x="586" y="879"/>
                    </a:lnTo>
                    <a:lnTo>
                      <a:pt x="0" y="1444"/>
                    </a:lnTo>
                    <a:lnTo>
                      <a:pt x="816" y="1339"/>
                    </a:lnTo>
                    <a:lnTo>
                      <a:pt x="1151" y="2072"/>
                    </a:lnTo>
                    <a:lnTo>
                      <a:pt x="1277" y="1277"/>
                    </a:lnTo>
                    <a:lnTo>
                      <a:pt x="2093" y="1172"/>
                    </a:lnTo>
                    <a:lnTo>
                      <a:pt x="1381" y="774"/>
                    </a:lnTo>
                    <a:lnTo>
                      <a:pt x="15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9"/>
              <p:cNvSpPr/>
              <p:nvPr/>
            </p:nvSpPr>
            <p:spPr>
              <a:xfrm>
                <a:off x="1155177" y="3680931"/>
                <a:ext cx="135715" cy="134354"/>
              </a:xfrm>
              <a:custGeom>
                <a:avLst/>
                <a:gdLst/>
                <a:ahLst/>
                <a:cxnLst/>
                <a:rect l="l" t="t" r="r" b="b"/>
                <a:pathLst>
                  <a:path w="2093" h="2072" extrusionOk="0">
                    <a:moveTo>
                      <a:pt x="1507" y="0"/>
                    </a:moveTo>
                    <a:lnTo>
                      <a:pt x="942" y="544"/>
                    </a:lnTo>
                    <a:lnTo>
                      <a:pt x="231" y="188"/>
                    </a:lnTo>
                    <a:lnTo>
                      <a:pt x="565" y="900"/>
                    </a:lnTo>
                    <a:lnTo>
                      <a:pt x="1" y="1465"/>
                    </a:lnTo>
                    <a:lnTo>
                      <a:pt x="1" y="1465"/>
                    </a:lnTo>
                    <a:lnTo>
                      <a:pt x="775" y="1360"/>
                    </a:lnTo>
                    <a:lnTo>
                      <a:pt x="1130" y="2072"/>
                    </a:lnTo>
                    <a:lnTo>
                      <a:pt x="1277" y="1276"/>
                    </a:lnTo>
                    <a:lnTo>
                      <a:pt x="2093" y="1172"/>
                    </a:lnTo>
                    <a:lnTo>
                      <a:pt x="1382" y="795"/>
                    </a:lnTo>
                    <a:lnTo>
                      <a:pt x="1507" y="0"/>
                    </a:ln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9"/>
              <p:cNvSpPr/>
              <p:nvPr/>
            </p:nvSpPr>
            <p:spPr>
              <a:xfrm>
                <a:off x="929979" y="3808671"/>
                <a:ext cx="503372" cy="499287"/>
              </a:xfrm>
              <a:custGeom>
                <a:avLst/>
                <a:gdLst/>
                <a:ahLst/>
                <a:cxnLst/>
                <a:rect l="l" t="t" r="r" b="b"/>
                <a:pathLst>
                  <a:path w="7763" h="7700" extrusionOk="0">
                    <a:moveTo>
                      <a:pt x="7031" y="0"/>
                    </a:moveTo>
                    <a:cubicBezTo>
                      <a:pt x="6945" y="0"/>
                      <a:pt x="6848" y="46"/>
                      <a:pt x="6759" y="122"/>
                    </a:cubicBezTo>
                    <a:lnTo>
                      <a:pt x="147" y="6734"/>
                    </a:lnTo>
                    <a:cubicBezTo>
                      <a:pt x="21" y="6860"/>
                      <a:pt x="0" y="7048"/>
                      <a:pt x="105" y="7153"/>
                    </a:cubicBezTo>
                    <a:lnTo>
                      <a:pt x="565" y="7634"/>
                    </a:lnTo>
                    <a:cubicBezTo>
                      <a:pt x="609" y="7678"/>
                      <a:pt x="667" y="7699"/>
                      <a:pt x="729" y="7699"/>
                    </a:cubicBezTo>
                    <a:cubicBezTo>
                      <a:pt x="816" y="7699"/>
                      <a:pt x="910" y="7657"/>
                      <a:pt x="984" y="7571"/>
                    </a:cubicBezTo>
                    <a:lnTo>
                      <a:pt x="7595" y="959"/>
                    </a:lnTo>
                    <a:cubicBezTo>
                      <a:pt x="7742" y="834"/>
                      <a:pt x="7763" y="646"/>
                      <a:pt x="7658" y="541"/>
                    </a:cubicBezTo>
                    <a:lnTo>
                      <a:pt x="7177" y="60"/>
                    </a:lnTo>
                    <a:cubicBezTo>
                      <a:pt x="7136" y="19"/>
                      <a:pt x="7086" y="0"/>
                      <a:pt x="70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6" name="Google Shape;306;p9"/>
            <p:cNvGrpSpPr/>
            <p:nvPr/>
          </p:nvGrpSpPr>
          <p:grpSpPr>
            <a:xfrm>
              <a:off x="559600" y="3739684"/>
              <a:ext cx="1268579" cy="999936"/>
              <a:chOff x="611150" y="3641572"/>
              <a:chExt cx="1268579" cy="999936"/>
            </a:xfrm>
          </p:grpSpPr>
          <p:sp>
            <p:nvSpPr>
              <p:cNvPr id="307" name="Google Shape;307;p9"/>
              <p:cNvSpPr/>
              <p:nvPr/>
            </p:nvSpPr>
            <p:spPr>
              <a:xfrm>
                <a:off x="611150" y="3641572"/>
                <a:ext cx="1268579" cy="999936"/>
              </a:xfrm>
              <a:custGeom>
                <a:avLst/>
                <a:gdLst/>
                <a:ahLst/>
                <a:cxnLst/>
                <a:rect l="l" t="t" r="r" b="b"/>
                <a:pathLst>
                  <a:path w="19564" h="15421" extrusionOk="0">
                    <a:moveTo>
                      <a:pt x="14270" y="0"/>
                    </a:moveTo>
                    <a:lnTo>
                      <a:pt x="879" y="7700"/>
                    </a:lnTo>
                    <a:cubicBezTo>
                      <a:pt x="1528" y="8851"/>
                      <a:pt x="1151" y="10295"/>
                      <a:pt x="0" y="10943"/>
                    </a:cubicBezTo>
                    <a:lnTo>
                      <a:pt x="2030" y="14521"/>
                    </a:lnTo>
                    <a:cubicBezTo>
                      <a:pt x="2397" y="14311"/>
                      <a:pt x="2799" y="14210"/>
                      <a:pt x="3197" y="14210"/>
                    </a:cubicBezTo>
                    <a:cubicBezTo>
                      <a:pt x="4025" y="14210"/>
                      <a:pt x="4835" y="14644"/>
                      <a:pt x="5273" y="15421"/>
                    </a:cubicBezTo>
                    <a:lnTo>
                      <a:pt x="18664" y="7721"/>
                    </a:lnTo>
                    <a:cubicBezTo>
                      <a:pt x="18015" y="6591"/>
                      <a:pt x="18413" y="5127"/>
                      <a:pt x="19564" y="4478"/>
                    </a:cubicBezTo>
                    <a:lnTo>
                      <a:pt x="17513" y="900"/>
                    </a:lnTo>
                    <a:cubicBezTo>
                      <a:pt x="17140" y="1111"/>
                      <a:pt x="16735" y="1211"/>
                      <a:pt x="16337" y="1211"/>
                    </a:cubicBezTo>
                    <a:cubicBezTo>
                      <a:pt x="15509" y="1211"/>
                      <a:pt x="14708" y="777"/>
                      <a:pt x="14270" y="0"/>
                    </a:cubicBezTo>
                    <a:close/>
                  </a:path>
                </a:pathLst>
              </a:custGeom>
              <a:solidFill>
                <a:schemeClr val="accent3"/>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9"/>
              <p:cNvSpPr/>
              <p:nvPr/>
            </p:nvSpPr>
            <p:spPr>
              <a:xfrm>
                <a:off x="1088713" y="3950870"/>
                <a:ext cx="188627" cy="188692"/>
              </a:xfrm>
              <a:custGeom>
                <a:avLst/>
                <a:gdLst/>
                <a:ahLst/>
                <a:cxnLst/>
                <a:rect l="l" t="t" r="r" b="b"/>
                <a:pathLst>
                  <a:path w="2909" h="2910" extrusionOk="0">
                    <a:moveTo>
                      <a:pt x="795" y="1"/>
                    </a:moveTo>
                    <a:lnTo>
                      <a:pt x="1005" y="1131"/>
                    </a:lnTo>
                    <a:lnTo>
                      <a:pt x="0" y="1654"/>
                    </a:lnTo>
                    <a:lnTo>
                      <a:pt x="1109" y="1800"/>
                    </a:lnTo>
                    <a:lnTo>
                      <a:pt x="1318" y="2909"/>
                    </a:lnTo>
                    <a:lnTo>
                      <a:pt x="1800" y="1884"/>
                    </a:lnTo>
                    <a:lnTo>
                      <a:pt x="2909" y="2030"/>
                    </a:lnTo>
                    <a:lnTo>
                      <a:pt x="2909" y="2030"/>
                    </a:lnTo>
                    <a:lnTo>
                      <a:pt x="2093" y="1256"/>
                    </a:lnTo>
                    <a:lnTo>
                      <a:pt x="2595" y="252"/>
                    </a:lnTo>
                    <a:lnTo>
                      <a:pt x="1590" y="775"/>
                    </a:lnTo>
                    <a:lnTo>
                      <a:pt x="795" y="1"/>
                    </a:ln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9"/>
              <p:cNvSpPr/>
              <p:nvPr/>
            </p:nvSpPr>
            <p:spPr>
              <a:xfrm>
                <a:off x="906896" y="4112327"/>
                <a:ext cx="135715" cy="133057"/>
              </a:xfrm>
              <a:custGeom>
                <a:avLst/>
                <a:gdLst/>
                <a:ahLst/>
                <a:cxnLst/>
                <a:rect l="l" t="t" r="r" b="b"/>
                <a:pathLst>
                  <a:path w="2093" h="2052" extrusionOk="0">
                    <a:moveTo>
                      <a:pt x="586" y="1"/>
                    </a:moveTo>
                    <a:lnTo>
                      <a:pt x="712" y="775"/>
                    </a:lnTo>
                    <a:lnTo>
                      <a:pt x="1" y="1173"/>
                    </a:lnTo>
                    <a:lnTo>
                      <a:pt x="817" y="1277"/>
                    </a:lnTo>
                    <a:lnTo>
                      <a:pt x="942" y="2051"/>
                    </a:lnTo>
                    <a:lnTo>
                      <a:pt x="1319" y="1361"/>
                    </a:lnTo>
                    <a:lnTo>
                      <a:pt x="2093" y="1465"/>
                    </a:lnTo>
                    <a:lnTo>
                      <a:pt x="1528" y="900"/>
                    </a:lnTo>
                    <a:lnTo>
                      <a:pt x="1863" y="168"/>
                    </a:lnTo>
                    <a:lnTo>
                      <a:pt x="1151" y="545"/>
                    </a:lnTo>
                    <a:lnTo>
                      <a:pt x="586" y="1"/>
                    </a:ln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9"/>
              <p:cNvSpPr/>
              <p:nvPr/>
            </p:nvSpPr>
            <p:spPr>
              <a:xfrm>
                <a:off x="1338356" y="3865408"/>
                <a:ext cx="135715" cy="135780"/>
              </a:xfrm>
              <a:custGeom>
                <a:avLst/>
                <a:gdLst/>
                <a:ahLst/>
                <a:cxnLst/>
                <a:rect l="l" t="t" r="r" b="b"/>
                <a:pathLst>
                  <a:path w="2093" h="2094" extrusionOk="0">
                    <a:moveTo>
                      <a:pt x="565" y="1"/>
                    </a:moveTo>
                    <a:lnTo>
                      <a:pt x="712" y="817"/>
                    </a:lnTo>
                    <a:lnTo>
                      <a:pt x="0" y="1193"/>
                    </a:lnTo>
                    <a:lnTo>
                      <a:pt x="816" y="1298"/>
                    </a:lnTo>
                    <a:lnTo>
                      <a:pt x="942" y="2093"/>
                    </a:lnTo>
                    <a:lnTo>
                      <a:pt x="1297" y="1361"/>
                    </a:lnTo>
                    <a:lnTo>
                      <a:pt x="2093" y="1465"/>
                    </a:lnTo>
                    <a:lnTo>
                      <a:pt x="1507" y="921"/>
                    </a:lnTo>
                    <a:lnTo>
                      <a:pt x="1862" y="189"/>
                    </a:lnTo>
                    <a:lnTo>
                      <a:pt x="1151" y="587"/>
                    </a:lnTo>
                    <a:lnTo>
                      <a:pt x="565" y="1"/>
                    </a:ln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9"/>
              <p:cNvSpPr/>
              <p:nvPr/>
            </p:nvSpPr>
            <p:spPr>
              <a:xfrm>
                <a:off x="993719" y="4037564"/>
                <a:ext cx="594346" cy="370769"/>
              </a:xfrm>
              <a:custGeom>
                <a:avLst/>
                <a:gdLst/>
                <a:ahLst/>
                <a:cxnLst/>
                <a:rect l="l" t="t" r="r" b="b"/>
                <a:pathLst>
                  <a:path w="9166" h="5718" extrusionOk="0">
                    <a:moveTo>
                      <a:pt x="8519" y="0"/>
                    </a:moveTo>
                    <a:cubicBezTo>
                      <a:pt x="8462" y="0"/>
                      <a:pt x="8403" y="14"/>
                      <a:pt x="8349" y="45"/>
                    </a:cubicBezTo>
                    <a:lnTo>
                      <a:pt x="231" y="4669"/>
                    </a:lnTo>
                    <a:cubicBezTo>
                      <a:pt x="84" y="4753"/>
                      <a:pt x="1" y="4920"/>
                      <a:pt x="84" y="5046"/>
                    </a:cubicBezTo>
                    <a:lnTo>
                      <a:pt x="419" y="5611"/>
                    </a:lnTo>
                    <a:cubicBezTo>
                      <a:pt x="459" y="5677"/>
                      <a:pt x="540" y="5718"/>
                      <a:pt x="638" y="5718"/>
                    </a:cubicBezTo>
                    <a:cubicBezTo>
                      <a:pt x="694" y="5718"/>
                      <a:pt x="755" y="5704"/>
                      <a:pt x="817" y="5673"/>
                    </a:cubicBezTo>
                    <a:lnTo>
                      <a:pt x="8914" y="1049"/>
                    </a:lnTo>
                    <a:cubicBezTo>
                      <a:pt x="9081" y="965"/>
                      <a:pt x="9165" y="798"/>
                      <a:pt x="9081" y="673"/>
                    </a:cubicBezTo>
                    <a:lnTo>
                      <a:pt x="8747" y="108"/>
                    </a:lnTo>
                    <a:cubicBezTo>
                      <a:pt x="8707" y="41"/>
                      <a:pt x="8617" y="0"/>
                      <a:pt x="8519" y="0"/>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34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_1">
    <p:spTree>
      <p:nvGrpSpPr>
        <p:cNvPr id="1" name="Shape 342"/>
        <p:cNvGrpSpPr/>
        <p:nvPr/>
      </p:nvGrpSpPr>
      <p:grpSpPr>
        <a:xfrm>
          <a:off x="0" y="0"/>
          <a:ext cx="0" cy="0"/>
          <a:chOff x="0" y="0"/>
          <a:chExt cx="0" cy="0"/>
        </a:xfrm>
      </p:grpSpPr>
      <p:sp>
        <p:nvSpPr>
          <p:cNvPr id="343" name="Google Shape;343;p13"/>
          <p:cNvSpPr/>
          <p:nvPr/>
        </p:nvSpPr>
        <p:spPr>
          <a:xfrm rot="5400000">
            <a:off x="731213" y="4118174"/>
            <a:ext cx="2360700" cy="2041500"/>
          </a:xfrm>
          <a:prstGeom prst="triangle">
            <a:avLst>
              <a:gd name="adj" fmla="val 50000"/>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3"/>
          <p:cNvSpPr/>
          <p:nvPr/>
        </p:nvSpPr>
        <p:spPr>
          <a:xfrm rot="5400000">
            <a:off x="142923" y="4118174"/>
            <a:ext cx="2360700" cy="2041500"/>
          </a:xfrm>
          <a:prstGeom prst="triangle">
            <a:avLst>
              <a:gd name="adj" fmla="val 50000"/>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3"/>
          <p:cNvSpPr/>
          <p:nvPr/>
        </p:nvSpPr>
        <p:spPr>
          <a:xfrm rot="5400000">
            <a:off x="-607378" y="4118174"/>
            <a:ext cx="2360700" cy="2041500"/>
          </a:xfrm>
          <a:prstGeom prst="triangle">
            <a:avLst>
              <a:gd name="adj" fmla="val 50000"/>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3"/>
          <p:cNvSpPr/>
          <p:nvPr/>
        </p:nvSpPr>
        <p:spPr>
          <a:xfrm>
            <a:off x="6087400" y="3436250"/>
            <a:ext cx="3150600" cy="17073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7" name="Google Shape;347;p13"/>
          <p:cNvPicPr preferRelativeResize="0"/>
          <p:nvPr/>
        </p:nvPicPr>
        <p:blipFill rotWithShape="1">
          <a:blip r:embed="rId2">
            <a:alphaModFix/>
          </a:blip>
          <a:srcRect l="44278" t="60339" r="22289" b="4020"/>
          <a:stretch/>
        </p:blipFill>
        <p:spPr>
          <a:xfrm>
            <a:off x="6087400" y="3436174"/>
            <a:ext cx="3150674" cy="1707251"/>
          </a:xfrm>
          <a:prstGeom prst="rect">
            <a:avLst/>
          </a:prstGeom>
          <a:noFill/>
          <a:ln>
            <a:noFill/>
          </a:ln>
        </p:spPr>
      </p:pic>
      <p:pic>
        <p:nvPicPr>
          <p:cNvPr id="348" name="Google Shape;348;p13"/>
          <p:cNvPicPr preferRelativeResize="0"/>
          <p:nvPr/>
        </p:nvPicPr>
        <p:blipFill rotWithShape="1">
          <a:blip r:embed="rId3">
            <a:alphaModFix/>
          </a:blip>
          <a:srcRect l="19870" t="1974" r="50388" b="79044"/>
          <a:stretch/>
        </p:blipFill>
        <p:spPr>
          <a:xfrm>
            <a:off x="-50187" y="0"/>
            <a:ext cx="2746926" cy="1440875"/>
          </a:xfrm>
          <a:prstGeom prst="rect">
            <a:avLst/>
          </a:prstGeom>
          <a:noFill/>
          <a:ln>
            <a:noFill/>
          </a:ln>
        </p:spPr>
      </p:pic>
      <p:grpSp>
        <p:nvGrpSpPr>
          <p:cNvPr id="349" name="Google Shape;349;p13"/>
          <p:cNvGrpSpPr/>
          <p:nvPr/>
        </p:nvGrpSpPr>
        <p:grpSpPr>
          <a:xfrm>
            <a:off x="517063" y="369450"/>
            <a:ext cx="8109875" cy="4404600"/>
            <a:chOff x="582450" y="285450"/>
            <a:chExt cx="8109875" cy="4404600"/>
          </a:xfrm>
        </p:grpSpPr>
        <p:sp>
          <p:nvSpPr>
            <p:cNvPr id="350" name="Google Shape;350;p13"/>
            <p:cNvSpPr/>
            <p:nvPr/>
          </p:nvSpPr>
          <p:spPr>
            <a:xfrm>
              <a:off x="713225" y="285450"/>
              <a:ext cx="7979100" cy="4236600"/>
            </a:xfrm>
            <a:prstGeom prst="rect">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3"/>
            <p:cNvSpPr/>
            <p:nvPr/>
          </p:nvSpPr>
          <p:spPr>
            <a:xfrm>
              <a:off x="647838" y="369450"/>
              <a:ext cx="7979100" cy="42366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3"/>
            <p:cNvSpPr/>
            <p:nvPr/>
          </p:nvSpPr>
          <p:spPr>
            <a:xfrm>
              <a:off x="582450" y="453450"/>
              <a:ext cx="7979100" cy="42366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3" name="Google Shape;353;p13"/>
          <p:cNvGrpSpPr/>
          <p:nvPr/>
        </p:nvGrpSpPr>
        <p:grpSpPr>
          <a:xfrm>
            <a:off x="7896536" y="170092"/>
            <a:ext cx="1005764" cy="874578"/>
            <a:chOff x="7964411" y="180542"/>
            <a:chExt cx="1005764" cy="874578"/>
          </a:xfrm>
        </p:grpSpPr>
        <p:sp>
          <p:nvSpPr>
            <p:cNvPr id="354" name="Google Shape;354;p13"/>
            <p:cNvSpPr/>
            <p:nvPr/>
          </p:nvSpPr>
          <p:spPr>
            <a:xfrm>
              <a:off x="8345483" y="208575"/>
              <a:ext cx="624692" cy="656421"/>
            </a:xfrm>
            <a:custGeom>
              <a:avLst/>
              <a:gdLst/>
              <a:ahLst/>
              <a:cxnLst/>
              <a:rect l="l" t="t" r="r" b="b"/>
              <a:pathLst>
                <a:path w="15987" h="16799" extrusionOk="0">
                  <a:moveTo>
                    <a:pt x="7963" y="0"/>
                  </a:moveTo>
                  <a:cubicBezTo>
                    <a:pt x="6307" y="0"/>
                    <a:pt x="4416" y="317"/>
                    <a:pt x="3244" y="1085"/>
                  </a:cubicBezTo>
                  <a:cubicBezTo>
                    <a:pt x="963" y="9036"/>
                    <a:pt x="1" y="10752"/>
                    <a:pt x="5734" y="16799"/>
                  </a:cubicBezTo>
                  <a:cubicBezTo>
                    <a:pt x="13810" y="14581"/>
                    <a:pt x="13831" y="12614"/>
                    <a:pt x="15986" y="4600"/>
                  </a:cubicBezTo>
                  <a:cubicBezTo>
                    <a:pt x="15003" y="2654"/>
                    <a:pt x="12032" y="729"/>
                    <a:pt x="10337" y="269"/>
                  </a:cubicBezTo>
                  <a:cubicBezTo>
                    <a:pt x="9726" y="98"/>
                    <a:pt x="8880" y="0"/>
                    <a:pt x="7963" y="0"/>
                  </a:cubicBezTo>
                  <a:close/>
                </a:path>
              </a:pathLst>
            </a:custGeom>
            <a:solidFill>
              <a:schemeClr val="accent5"/>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3"/>
            <p:cNvSpPr/>
            <p:nvPr/>
          </p:nvSpPr>
          <p:spPr>
            <a:xfrm>
              <a:off x="8482011" y="362139"/>
              <a:ext cx="141491" cy="63575"/>
            </a:xfrm>
            <a:custGeom>
              <a:avLst/>
              <a:gdLst/>
              <a:ahLst/>
              <a:cxnLst/>
              <a:rect l="l" t="t" r="r" b="b"/>
              <a:pathLst>
                <a:path w="3621" h="1627" extrusionOk="0">
                  <a:moveTo>
                    <a:pt x="1" y="1"/>
                  </a:moveTo>
                  <a:lnTo>
                    <a:pt x="1" y="1"/>
                  </a:lnTo>
                  <a:cubicBezTo>
                    <a:pt x="494" y="1265"/>
                    <a:pt x="1229" y="1626"/>
                    <a:pt x="1909" y="1626"/>
                  </a:cubicBezTo>
                  <a:cubicBezTo>
                    <a:pt x="2814" y="1626"/>
                    <a:pt x="3621" y="984"/>
                    <a:pt x="3621" y="984"/>
                  </a:cubicBezTo>
                  <a:lnTo>
                    <a:pt x="3621" y="984"/>
                  </a:lnTo>
                  <a:cubicBezTo>
                    <a:pt x="3621" y="984"/>
                    <a:pt x="3463" y="1017"/>
                    <a:pt x="3176" y="1017"/>
                  </a:cubicBezTo>
                  <a:cubicBezTo>
                    <a:pt x="2583" y="1017"/>
                    <a:pt x="1439" y="875"/>
                    <a:pt x="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3"/>
            <p:cNvSpPr/>
            <p:nvPr/>
          </p:nvSpPr>
          <p:spPr>
            <a:xfrm>
              <a:off x="8764094" y="439820"/>
              <a:ext cx="141491" cy="64552"/>
            </a:xfrm>
            <a:custGeom>
              <a:avLst/>
              <a:gdLst/>
              <a:ahLst/>
              <a:cxnLst/>
              <a:rect l="l" t="t" r="r" b="b"/>
              <a:pathLst>
                <a:path w="3621" h="1652" extrusionOk="0">
                  <a:moveTo>
                    <a:pt x="0" y="0"/>
                  </a:moveTo>
                  <a:lnTo>
                    <a:pt x="0" y="0"/>
                  </a:lnTo>
                  <a:cubicBezTo>
                    <a:pt x="1" y="1"/>
                    <a:pt x="625" y="1651"/>
                    <a:pt x="1999" y="1651"/>
                  </a:cubicBezTo>
                  <a:cubicBezTo>
                    <a:pt x="2455" y="1651"/>
                    <a:pt x="2994" y="1469"/>
                    <a:pt x="3620" y="984"/>
                  </a:cubicBezTo>
                  <a:lnTo>
                    <a:pt x="3620" y="984"/>
                  </a:lnTo>
                  <a:cubicBezTo>
                    <a:pt x="3547" y="986"/>
                    <a:pt x="3475" y="987"/>
                    <a:pt x="3404" y="987"/>
                  </a:cubicBezTo>
                  <a:cubicBezTo>
                    <a:pt x="1046" y="987"/>
                    <a:pt x="1" y="1"/>
                    <a:pt x="0" y="0"/>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3"/>
            <p:cNvSpPr/>
            <p:nvPr/>
          </p:nvSpPr>
          <p:spPr>
            <a:xfrm>
              <a:off x="8472204" y="661805"/>
              <a:ext cx="277198" cy="96085"/>
            </a:xfrm>
            <a:custGeom>
              <a:avLst/>
              <a:gdLst/>
              <a:ahLst/>
              <a:cxnLst/>
              <a:rect l="l" t="t" r="r" b="b"/>
              <a:pathLst>
                <a:path w="7094" h="2459" extrusionOk="0">
                  <a:moveTo>
                    <a:pt x="2496" y="0"/>
                  </a:moveTo>
                  <a:cubicBezTo>
                    <a:pt x="1073" y="0"/>
                    <a:pt x="1" y="492"/>
                    <a:pt x="1" y="492"/>
                  </a:cubicBezTo>
                  <a:cubicBezTo>
                    <a:pt x="1" y="492"/>
                    <a:pt x="24" y="491"/>
                    <a:pt x="70" y="491"/>
                  </a:cubicBezTo>
                  <a:cubicBezTo>
                    <a:pt x="521" y="491"/>
                    <a:pt x="3160" y="577"/>
                    <a:pt x="7094" y="2459"/>
                  </a:cubicBezTo>
                  <a:cubicBezTo>
                    <a:pt x="5692" y="492"/>
                    <a:pt x="3919" y="0"/>
                    <a:pt x="2496" y="0"/>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8" name="Google Shape;358;p13"/>
            <p:cNvGrpSpPr/>
            <p:nvPr/>
          </p:nvGrpSpPr>
          <p:grpSpPr>
            <a:xfrm rot="-1771858">
              <a:off x="8087512" y="287799"/>
              <a:ext cx="609187" cy="660063"/>
              <a:chOff x="6718275" y="1128622"/>
              <a:chExt cx="609179" cy="660055"/>
            </a:xfrm>
          </p:grpSpPr>
          <p:sp>
            <p:nvSpPr>
              <p:cNvPr id="359" name="Google Shape;359;p13"/>
              <p:cNvSpPr/>
              <p:nvPr/>
            </p:nvSpPr>
            <p:spPr>
              <a:xfrm>
                <a:off x="6718275" y="1128622"/>
                <a:ext cx="609179" cy="660055"/>
              </a:xfrm>
              <a:custGeom>
                <a:avLst/>
                <a:gdLst/>
                <a:ahLst/>
                <a:cxnLst/>
                <a:rect l="l" t="t" r="r" b="b"/>
                <a:pathLst>
                  <a:path w="15590" h="16892" extrusionOk="0">
                    <a:moveTo>
                      <a:pt x="7563" y="0"/>
                    </a:moveTo>
                    <a:cubicBezTo>
                      <a:pt x="6918" y="0"/>
                      <a:pt x="6335" y="53"/>
                      <a:pt x="5881" y="153"/>
                    </a:cubicBezTo>
                    <a:cubicBezTo>
                      <a:pt x="4165" y="508"/>
                      <a:pt x="1068" y="2266"/>
                      <a:pt x="1" y="4149"/>
                    </a:cubicBezTo>
                    <a:cubicBezTo>
                      <a:pt x="1696" y="12267"/>
                      <a:pt x="1612" y="14213"/>
                      <a:pt x="9521" y="16891"/>
                    </a:cubicBezTo>
                    <a:cubicBezTo>
                      <a:pt x="15589" y="11179"/>
                      <a:pt x="14731" y="9443"/>
                      <a:pt x="12890" y="1345"/>
                    </a:cubicBezTo>
                    <a:cubicBezTo>
                      <a:pt x="11613" y="407"/>
                      <a:pt x="9353" y="0"/>
                      <a:pt x="7563" y="0"/>
                    </a:cubicBezTo>
                    <a:close/>
                  </a:path>
                </a:pathLst>
              </a:custGeom>
              <a:solidFill>
                <a:schemeClr val="accent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3"/>
              <p:cNvSpPr/>
              <p:nvPr/>
            </p:nvSpPr>
            <p:spPr>
              <a:xfrm>
                <a:off x="7073115" y="1305983"/>
                <a:ext cx="143132" cy="60801"/>
              </a:xfrm>
              <a:custGeom>
                <a:avLst/>
                <a:gdLst/>
                <a:ahLst/>
                <a:cxnLst/>
                <a:rect l="l" t="t" r="r" b="b"/>
                <a:pathLst>
                  <a:path w="3663" h="1556" extrusionOk="0">
                    <a:moveTo>
                      <a:pt x="1989" y="0"/>
                    </a:moveTo>
                    <a:cubicBezTo>
                      <a:pt x="677" y="0"/>
                      <a:pt x="1" y="1556"/>
                      <a:pt x="1" y="1556"/>
                    </a:cubicBezTo>
                    <a:cubicBezTo>
                      <a:pt x="1" y="1556"/>
                      <a:pt x="959" y="737"/>
                      <a:pt x="3035" y="737"/>
                    </a:cubicBezTo>
                    <a:cubicBezTo>
                      <a:pt x="3234" y="737"/>
                      <a:pt x="3443" y="744"/>
                      <a:pt x="3662" y="761"/>
                    </a:cubicBezTo>
                    <a:cubicBezTo>
                      <a:pt x="3023" y="204"/>
                      <a:pt x="2464" y="0"/>
                      <a:pt x="1989" y="0"/>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3"/>
              <p:cNvSpPr/>
              <p:nvPr/>
            </p:nvSpPr>
            <p:spPr>
              <a:xfrm>
                <a:off x="6786969" y="1368385"/>
                <a:ext cx="143132" cy="59746"/>
              </a:xfrm>
              <a:custGeom>
                <a:avLst/>
                <a:gdLst/>
                <a:ahLst/>
                <a:cxnLst/>
                <a:rect l="l" t="t" r="r" b="b"/>
                <a:pathLst>
                  <a:path w="3663" h="1529" extrusionOk="0">
                    <a:moveTo>
                      <a:pt x="1908" y="0"/>
                    </a:moveTo>
                    <a:cubicBezTo>
                      <a:pt x="1258" y="0"/>
                      <a:pt x="547" y="349"/>
                      <a:pt x="1" y="1528"/>
                    </a:cubicBezTo>
                    <a:cubicBezTo>
                      <a:pt x="1319" y="813"/>
                      <a:pt x="2373" y="669"/>
                      <a:pt x="3006" y="669"/>
                    </a:cubicBezTo>
                    <a:cubicBezTo>
                      <a:pt x="3428" y="669"/>
                      <a:pt x="3662" y="733"/>
                      <a:pt x="3662" y="733"/>
                    </a:cubicBezTo>
                    <a:cubicBezTo>
                      <a:pt x="3662" y="733"/>
                      <a:pt x="2849" y="0"/>
                      <a:pt x="1908" y="0"/>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3"/>
              <p:cNvSpPr/>
              <p:nvPr/>
            </p:nvSpPr>
            <p:spPr>
              <a:xfrm>
                <a:off x="6872817" y="1519644"/>
                <a:ext cx="332802" cy="141295"/>
              </a:xfrm>
              <a:custGeom>
                <a:avLst/>
                <a:gdLst/>
                <a:ahLst/>
                <a:cxnLst/>
                <a:rect l="l" t="t" r="r" b="b"/>
                <a:pathLst>
                  <a:path w="8517" h="3616" extrusionOk="0">
                    <a:moveTo>
                      <a:pt x="8516" y="1"/>
                    </a:moveTo>
                    <a:cubicBezTo>
                      <a:pt x="8516" y="1"/>
                      <a:pt x="6269" y="1914"/>
                      <a:pt x="1406" y="1914"/>
                    </a:cubicBezTo>
                    <a:cubicBezTo>
                      <a:pt x="959" y="1914"/>
                      <a:pt x="491" y="1898"/>
                      <a:pt x="1" y="1863"/>
                    </a:cubicBezTo>
                    <a:lnTo>
                      <a:pt x="1" y="1863"/>
                    </a:lnTo>
                    <a:cubicBezTo>
                      <a:pt x="1482" y="3145"/>
                      <a:pt x="2777" y="3616"/>
                      <a:pt x="3880" y="3616"/>
                    </a:cubicBezTo>
                    <a:cubicBezTo>
                      <a:pt x="6935" y="3616"/>
                      <a:pt x="8516" y="1"/>
                      <a:pt x="8516" y="1"/>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63" name="Google Shape;363;p13"/>
          <p:cNvSpPr txBox="1">
            <a:spLocks noGrp="1"/>
          </p:cNvSpPr>
          <p:nvPr>
            <p:ph type="title"/>
          </p:nvPr>
        </p:nvSpPr>
        <p:spPr>
          <a:xfrm>
            <a:off x="713225" y="673625"/>
            <a:ext cx="7717500" cy="572700"/>
          </a:xfrm>
          <a:prstGeom prst="rect">
            <a:avLst/>
          </a:prstGeom>
        </p:spPr>
        <p:txBody>
          <a:bodyPr spcFirstLastPara="1" wrap="square" lIns="0" tIns="0" rIns="0" bIns="0"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64" name="Google Shape;364;p13"/>
          <p:cNvSpPr txBox="1">
            <a:spLocks noGrp="1"/>
          </p:cNvSpPr>
          <p:nvPr>
            <p:ph type="subTitle" idx="1"/>
          </p:nvPr>
        </p:nvSpPr>
        <p:spPr>
          <a:xfrm>
            <a:off x="1718912" y="2132625"/>
            <a:ext cx="2517000" cy="572700"/>
          </a:xfrm>
          <a:prstGeom prst="rect">
            <a:avLst/>
          </a:prstGeom>
        </p:spPr>
        <p:txBody>
          <a:bodyPr spcFirstLastPara="1" wrap="square" lIns="0" tIns="0" rIns="0" bIns="0" anchor="t" anchorCtr="0">
            <a:noAutofit/>
          </a:bodyPr>
          <a:lstStyle>
            <a:lvl1pPr lvl="0" rtl="0">
              <a:spcBef>
                <a:spcPts val="0"/>
              </a:spcBef>
              <a:spcAft>
                <a:spcPts val="0"/>
              </a:spcAft>
              <a:buClr>
                <a:schemeClr val="accent1"/>
              </a:buClr>
              <a:buSzPts val="1600"/>
              <a:buFont typeface="Open Sans"/>
              <a:buNone/>
              <a:defRPr sz="1600"/>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365" name="Google Shape;365;p13"/>
          <p:cNvSpPr txBox="1">
            <a:spLocks noGrp="1"/>
          </p:cNvSpPr>
          <p:nvPr>
            <p:ph type="subTitle" idx="2"/>
          </p:nvPr>
        </p:nvSpPr>
        <p:spPr>
          <a:xfrm>
            <a:off x="1718901" y="1617075"/>
            <a:ext cx="2827800" cy="520200"/>
          </a:xfrm>
          <a:prstGeom prst="rect">
            <a:avLst/>
          </a:prstGeom>
        </p:spPr>
        <p:txBody>
          <a:bodyPr spcFirstLastPara="1" wrap="square" lIns="0" tIns="0" rIns="0" bIns="0" anchor="t" anchorCtr="0">
            <a:noAutofit/>
          </a:bodyPr>
          <a:lstStyle>
            <a:lvl1pPr lvl="0" rtl="0">
              <a:lnSpc>
                <a:spcPct val="80000"/>
              </a:lnSpc>
              <a:spcBef>
                <a:spcPts val="0"/>
              </a:spcBef>
              <a:spcAft>
                <a:spcPts val="0"/>
              </a:spcAft>
              <a:buClr>
                <a:schemeClr val="accent3"/>
              </a:buClr>
              <a:buSzPts val="2100"/>
              <a:buFont typeface="Exo"/>
              <a:buNone/>
              <a:defRPr sz="2100" b="1">
                <a:latin typeface="Archivo Black"/>
                <a:ea typeface="Archivo Black"/>
                <a:cs typeface="Archivo Black"/>
                <a:sym typeface="Archivo Black"/>
              </a:defRPr>
            </a:lvl1pPr>
            <a:lvl2pPr lvl="1"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9pPr>
          </a:lstStyle>
          <a:p>
            <a:endParaRPr/>
          </a:p>
        </p:txBody>
      </p:sp>
      <p:sp>
        <p:nvSpPr>
          <p:cNvPr id="366" name="Google Shape;366;p13"/>
          <p:cNvSpPr txBox="1">
            <a:spLocks noGrp="1"/>
          </p:cNvSpPr>
          <p:nvPr>
            <p:ph type="title" idx="3" hasCustomPrompt="1"/>
          </p:nvPr>
        </p:nvSpPr>
        <p:spPr>
          <a:xfrm>
            <a:off x="782101" y="1727636"/>
            <a:ext cx="891300" cy="8871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0" tIns="0" rIns="0" bIns="0" anchor="ctr" anchorCtr="0">
            <a:noAutofit/>
          </a:bodyPr>
          <a:lstStyle>
            <a:lvl1pPr lvl="0" algn="ctr" rtl="0">
              <a:spcBef>
                <a:spcPts val="0"/>
              </a:spcBef>
              <a:spcAft>
                <a:spcPts val="0"/>
              </a:spcAft>
              <a:buSzPts val="2900"/>
              <a:buNone/>
              <a:defRPr sz="3600" b="1"/>
            </a:lvl1pPr>
            <a:lvl2pPr lvl="1" algn="ctr" rtl="0">
              <a:spcBef>
                <a:spcPts val="0"/>
              </a:spcBef>
              <a:spcAft>
                <a:spcPts val="0"/>
              </a:spcAft>
              <a:buSzPts val="2900"/>
              <a:buNone/>
              <a:defRPr sz="2900"/>
            </a:lvl2pPr>
            <a:lvl3pPr lvl="2" algn="ctr" rtl="0">
              <a:spcBef>
                <a:spcPts val="0"/>
              </a:spcBef>
              <a:spcAft>
                <a:spcPts val="0"/>
              </a:spcAft>
              <a:buSzPts val="2900"/>
              <a:buNone/>
              <a:defRPr sz="2900"/>
            </a:lvl3pPr>
            <a:lvl4pPr lvl="3" algn="ctr" rtl="0">
              <a:spcBef>
                <a:spcPts val="0"/>
              </a:spcBef>
              <a:spcAft>
                <a:spcPts val="0"/>
              </a:spcAft>
              <a:buSzPts val="2900"/>
              <a:buNone/>
              <a:defRPr sz="2900"/>
            </a:lvl4pPr>
            <a:lvl5pPr lvl="4" algn="ctr" rtl="0">
              <a:spcBef>
                <a:spcPts val="0"/>
              </a:spcBef>
              <a:spcAft>
                <a:spcPts val="0"/>
              </a:spcAft>
              <a:buSzPts val="2900"/>
              <a:buNone/>
              <a:defRPr sz="2900"/>
            </a:lvl5pPr>
            <a:lvl6pPr lvl="5" algn="ctr" rtl="0">
              <a:spcBef>
                <a:spcPts val="0"/>
              </a:spcBef>
              <a:spcAft>
                <a:spcPts val="0"/>
              </a:spcAft>
              <a:buSzPts val="2900"/>
              <a:buNone/>
              <a:defRPr sz="2900"/>
            </a:lvl6pPr>
            <a:lvl7pPr lvl="6" algn="ctr" rtl="0">
              <a:spcBef>
                <a:spcPts val="0"/>
              </a:spcBef>
              <a:spcAft>
                <a:spcPts val="0"/>
              </a:spcAft>
              <a:buSzPts val="2900"/>
              <a:buNone/>
              <a:defRPr sz="2900"/>
            </a:lvl7pPr>
            <a:lvl8pPr lvl="7" algn="ctr" rtl="0">
              <a:spcBef>
                <a:spcPts val="0"/>
              </a:spcBef>
              <a:spcAft>
                <a:spcPts val="0"/>
              </a:spcAft>
              <a:buSzPts val="2900"/>
              <a:buNone/>
              <a:defRPr sz="2900"/>
            </a:lvl8pPr>
            <a:lvl9pPr lvl="8" algn="ctr" rtl="0">
              <a:spcBef>
                <a:spcPts val="0"/>
              </a:spcBef>
              <a:spcAft>
                <a:spcPts val="0"/>
              </a:spcAft>
              <a:buSzPts val="2900"/>
              <a:buNone/>
              <a:defRPr sz="2900"/>
            </a:lvl9pPr>
          </a:lstStyle>
          <a:p>
            <a:r>
              <a:t>xx%</a:t>
            </a:r>
          </a:p>
        </p:txBody>
      </p:sp>
      <p:sp>
        <p:nvSpPr>
          <p:cNvPr id="367" name="Google Shape;367;p13"/>
          <p:cNvSpPr txBox="1">
            <a:spLocks noGrp="1"/>
          </p:cNvSpPr>
          <p:nvPr>
            <p:ph type="subTitle" idx="4"/>
          </p:nvPr>
        </p:nvSpPr>
        <p:spPr>
          <a:xfrm>
            <a:off x="5536368" y="2132625"/>
            <a:ext cx="2517000" cy="572700"/>
          </a:xfrm>
          <a:prstGeom prst="rect">
            <a:avLst/>
          </a:prstGeom>
        </p:spPr>
        <p:txBody>
          <a:bodyPr spcFirstLastPara="1" wrap="square" lIns="0" tIns="0" rIns="0" bIns="0" anchor="t" anchorCtr="0">
            <a:noAutofit/>
          </a:bodyPr>
          <a:lstStyle>
            <a:lvl1pPr lvl="0" rtl="0">
              <a:spcBef>
                <a:spcPts val="0"/>
              </a:spcBef>
              <a:spcAft>
                <a:spcPts val="0"/>
              </a:spcAft>
              <a:buClr>
                <a:schemeClr val="accent1"/>
              </a:buClr>
              <a:buSzPts val="1600"/>
              <a:buFont typeface="Open Sans"/>
              <a:buNone/>
              <a:defRPr sz="1600"/>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368" name="Google Shape;368;p13"/>
          <p:cNvSpPr txBox="1">
            <a:spLocks noGrp="1"/>
          </p:cNvSpPr>
          <p:nvPr>
            <p:ph type="subTitle" idx="5"/>
          </p:nvPr>
        </p:nvSpPr>
        <p:spPr>
          <a:xfrm>
            <a:off x="5536499" y="1613775"/>
            <a:ext cx="2825400" cy="521100"/>
          </a:xfrm>
          <a:prstGeom prst="rect">
            <a:avLst/>
          </a:prstGeom>
        </p:spPr>
        <p:txBody>
          <a:bodyPr spcFirstLastPara="1" wrap="square" lIns="0" tIns="0" rIns="0" bIns="0" anchor="t" anchorCtr="0">
            <a:noAutofit/>
          </a:bodyPr>
          <a:lstStyle>
            <a:lvl1pPr lvl="0" rtl="0">
              <a:lnSpc>
                <a:spcPct val="80000"/>
              </a:lnSpc>
              <a:spcBef>
                <a:spcPts val="0"/>
              </a:spcBef>
              <a:spcAft>
                <a:spcPts val="0"/>
              </a:spcAft>
              <a:buClr>
                <a:schemeClr val="accent3"/>
              </a:buClr>
              <a:buSzPts val="2100"/>
              <a:buFont typeface="Exo"/>
              <a:buNone/>
              <a:defRPr sz="2100" b="1">
                <a:latin typeface="Archivo Black"/>
                <a:ea typeface="Archivo Black"/>
                <a:cs typeface="Archivo Black"/>
                <a:sym typeface="Archivo Black"/>
              </a:defRPr>
            </a:lvl1pPr>
            <a:lvl2pPr lvl="1"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9pPr>
          </a:lstStyle>
          <a:p>
            <a:endParaRPr/>
          </a:p>
        </p:txBody>
      </p:sp>
      <p:sp>
        <p:nvSpPr>
          <p:cNvPr id="369" name="Google Shape;369;p13"/>
          <p:cNvSpPr txBox="1">
            <a:spLocks noGrp="1"/>
          </p:cNvSpPr>
          <p:nvPr>
            <p:ph type="title" idx="6" hasCustomPrompt="1"/>
          </p:nvPr>
        </p:nvSpPr>
        <p:spPr>
          <a:xfrm>
            <a:off x="4591626" y="1727636"/>
            <a:ext cx="891300" cy="887100"/>
          </a:xfrm>
          <a:prstGeom prst="rect">
            <a:avLst/>
          </a:prstGeom>
          <a:solidFill>
            <a:schemeClr val="accent3"/>
          </a:solidFill>
          <a:ln w="9525" cap="flat" cmpd="sng">
            <a:solidFill>
              <a:schemeClr val="dk1"/>
            </a:solidFill>
            <a:prstDash val="solid"/>
            <a:round/>
            <a:headEnd type="none" w="sm" len="sm"/>
            <a:tailEnd type="none" w="sm" len="sm"/>
          </a:ln>
        </p:spPr>
        <p:txBody>
          <a:bodyPr spcFirstLastPara="1" wrap="square" lIns="0" tIns="0" rIns="0" bIns="0" anchor="ctr" anchorCtr="0">
            <a:noAutofit/>
          </a:bodyPr>
          <a:lstStyle>
            <a:lvl1pPr lvl="0" algn="ctr" rtl="0">
              <a:spcBef>
                <a:spcPts val="0"/>
              </a:spcBef>
              <a:spcAft>
                <a:spcPts val="0"/>
              </a:spcAft>
              <a:buSzPts val="2900"/>
              <a:buNone/>
              <a:defRPr sz="3600" b="1"/>
            </a:lvl1pPr>
            <a:lvl2pPr lvl="1" algn="ctr" rtl="0">
              <a:spcBef>
                <a:spcPts val="0"/>
              </a:spcBef>
              <a:spcAft>
                <a:spcPts val="0"/>
              </a:spcAft>
              <a:buSzPts val="2900"/>
              <a:buNone/>
              <a:defRPr sz="2900"/>
            </a:lvl2pPr>
            <a:lvl3pPr lvl="2" algn="ctr" rtl="0">
              <a:spcBef>
                <a:spcPts val="0"/>
              </a:spcBef>
              <a:spcAft>
                <a:spcPts val="0"/>
              </a:spcAft>
              <a:buSzPts val="2900"/>
              <a:buNone/>
              <a:defRPr sz="2900"/>
            </a:lvl3pPr>
            <a:lvl4pPr lvl="3" algn="ctr" rtl="0">
              <a:spcBef>
                <a:spcPts val="0"/>
              </a:spcBef>
              <a:spcAft>
                <a:spcPts val="0"/>
              </a:spcAft>
              <a:buSzPts val="2900"/>
              <a:buNone/>
              <a:defRPr sz="2900"/>
            </a:lvl4pPr>
            <a:lvl5pPr lvl="4" algn="ctr" rtl="0">
              <a:spcBef>
                <a:spcPts val="0"/>
              </a:spcBef>
              <a:spcAft>
                <a:spcPts val="0"/>
              </a:spcAft>
              <a:buSzPts val="2900"/>
              <a:buNone/>
              <a:defRPr sz="2900"/>
            </a:lvl5pPr>
            <a:lvl6pPr lvl="5" algn="ctr" rtl="0">
              <a:spcBef>
                <a:spcPts val="0"/>
              </a:spcBef>
              <a:spcAft>
                <a:spcPts val="0"/>
              </a:spcAft>
              <a:buSzPts val="2900"/>
              <a:buNone/>
              <a:defRPr sz="2900"/>
            </a:lvl6pPr>
            <a:lvl7pPr lvl="6" algn="ctr" rtl="0">
              <a:spcBef>
                <a:spcPts val="0"/>
              </a:spcBef>
              <a:spcAft>
                <a:spcPts val="0"/>
              </a:spcAft>
              <a:buSzPts val="2900"/>
              <a:buNone/>
              <a:defRPr sz="2900"/>
            </a:lvl7pPr>
            <a:lvl8pPr lvl="7" algn="ctr" rtl="0">
              <a:spcBef>
                <a:spcPts val="0"/>
              </a:spcBef>
              <a:spcAft>
                <a:spcPts val="0"/>
              </a:spcAft>
              <a:buSzPts val="2900"/>
              <a:buNone/>
              <a:defRPr sz="2900"/>
            </a:lvl8pPr>
            <a:lvl9pPr lvl="8" algn="ctr" rtl="0">
              <a:spcBef>
                <a:spcPts val="0"/>
              </a:spcBef>
              <a:spcAft>
                <a:spcPts val="0"/>
              </a:spcAft>
              <a:buSzPts val="2900"/>
              <a:buNone/>
              <a:defRPr sz="2900"/>
            </a:lvl9pPr>
          </a:lstStyle>
          <a:p>
            <a:r>
              <a:t>xx%</a:t>
            </a:r>
          </a:p>
        </p:txBody>
      </p:sp>
      <p:sp>
        <p:nvSpPr>
          <p:cNvPr id="370" name="Google Shape;370;p13"/>
          <p:cNvSpPr txBox="1">
            <a:spLocks noGrp="1"/>
          </p:cNvSpPr>
          <p:nvPr>
            <p:ph type="subTitle" idx="7"/>
          </p:nvPr>
        </p:nvSpPr>
        <p:spPr>
          <a:xfrm>
            <a:off x="1718912" y="3605978"/>
            <a:ext cx="2517000" cy="572700"/>
          </a:xfrm>
          <a:prstGeom prst="rect">
            <a:avLst/>
          </a:prstGeom>
        </p:spPr>
        <p:txBody>
          <a:bodyPr spcFirstLastPara="1" wrap="square" lIns="0" tIns="0" rIns="0" bIns="0" anchor="t" anchorCtr="0">
            <a:noAutofit/>
          </a:bodyPr>
          <a:lstStyle>
            <a:lvl1pPr lvl="0" rtl="0">
              <a:spcBef>
                <a:spcPts val="0"/>
              </a:spcBef>
              <a:spcAft>
                <a:spcPts val="0"/>
              </a:spcAft>
              <a:buClr>
                <a:schemeClr val="accent1"/>
              </a:buClr>
              <a:buSzPts val="1600"/>
              <a:buFont typeface="Open Sans"/>
              <a:buNone/>
              <a:defRPr sz="1600"/>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371" name="Google Shape;371;p13"/>
          <p:cNvSpPr txBox="1">
            <a:spLocks noGrp="1"/>
          </p:cNvSpPr>
          <p:nvPr>
            <p:ph type="subTitle" idx="8"/>
          </p:nvPr>
        </p:nvSpPr>
        <p:spPr>
          <a:xfrm>
            <a:off x="1718901" y="3092750"/>
            <a:ext cx="2827800" cy="521100"/>
          </a:xfrm>
          <a:prstGeom prst="rect">
            <a:avLst/>
          </a:prstGeom>
        </p:spPr>
        <p:txBody>
          <a:bodyPr spcFirstLastPara="1" wrap="square" lIns="0" tIns="0" rIns="0" bIns="0" anchor="t" anchorCtr="0">
            <a:noAutofit/>
          </a:bodyPr>
          <a:lstStyle>
            <a:lvl1pPr lvl="0" rtl="0">
              <a:lnSpc>
                <a:spcPct val="80000"/>
              </a:lnSpc>
              <a:spcBef>
                <a:spcPts val="0"/>
              </a:spcBef>
              <a:spcAft>
                <a:spcPts val="0"/>
              </a:spcAft>
              <a:buClr>
                <a:schemeClr val="accent3"/>
              </a:buClr>
              <a:buSzPts val="2100"/>
              <a:buFont typeface="Exo"/>
              <a:buNone/>
              <a:defRPr sz="2100" b="1">
                <a:latin typeface="Archivo Black"/>
                <a:ea typeface="Archivo Black"/>
                <a:cs typeface="Archivo Black"/>
                <a:sym typeface="Archivo Black"/>
              </a:defRPr>
            </a:lvl1pPr>
            <a:lvl2pPr lvl="1"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9pPr>
          </a:lstStyle>
          <a:p>
            <a:endParaRPr/>
          </a:p>
        </p:txBody>
      </p:sp>
      <p:sp>
        <p:nvSpPr>
          <p:cNvPr id="372" name="Google Shape;372;p13"/>
          <p:cNvSpPr txBox="1">
            <a:spLocks noGrp="1"/>
          </p:cNvSpPr>
          <p:nvPr>
            <p:ph type="title" idx="9" hasCustomPrompt="1"/>
          </p:nvPr>
        </p:nvSpPr>
        <p:spPr>
          <a:xfrm>
            <a:off x="782101" y="3199537"/>
            <a:ext cx="891300" cy="887100"/>
          </a:xfrm>
          <a:prstGeom prst="rect">
            <a:avLst/>
          </a:prstGeom>
          <a:solidFill>
            <a:schemeClr val="accent6"/>
          </a:solidFill>
          <a:ln w="9525" cap="flat" cmpd="sng">
            <a:solidFill>
              <a:schemeClr val="dk1"/>
            </a:solidFill>
            <a:prstDash val="solid"/>
            <a:round/>
            <a:headEnd type="none" w="sm" len="sm"/>
            <a:tailEnd type="none" w="sm" len="sm"/>
          </a:ln>
        </p:spPr>
        <p:txBody>
          <a:bodyPr spcFirstLastPara="1" wrap="square" lIns="0" tIns="0" rIns="0" bIns="0" anchor="ctr" anchorCtr="0">
            <a:noAutofit/>
          </a:bodyPr>
          <a:lstStyle>
            <a:lvl1pPr lvl="0" algn="ctr" rtl="0">
              <a:spcBef>
                <a:spcPts val="0"/>
              </a:spcBef>
              <a:spcAft>
                <a:spcPts val="0"/>
              </a:spcAft>
              <a:buSzPts val="2900"/>
              <a:buNone/>
              <a:defRPr sz="3600" b="1"/>
            </a:lvl1pPr>
            <a:lvl2pPr lvl="1" algn="ctr" rtl="0">
              <a:spcBef>
                <a:spcPts val="0"/>
              </a:spcBef>
              <a:spcAft>
                <a:spcPts val="0"/>
              </a:spcAft>
              <a:buSzPts val="2900"/>
              <a:buNone/>
              <a:defRPr sz="2900"/>
            </a:lvl2pPr>
            <a:lvl3pPr lvl="2" algn="ctr" rtl="0">
              <a:spcBef>
                <a:spcPts val="0"/>
              </a:spcBef>
              <a:spcAft>
                <a:spcPts val="0"/>
              </a:spcAft>
              <a:buSzPts val="2900"/>
              <a:buNone/>
              <a:defRPr sz="2900"/>
            </a:lvl3pPr>
            <a:lvl4pPr lvl="3" algn="ctr" rtl="0">
              <a:spcBef>
                <a:spcPts val="0"/>
              </a:spcBef>
              <a:spcAft>
                <a:spcPts val="0"/>
              </a:spcAft>
              <a:buSzPts val="2900"/>
              <a:buNone/>
              <a:defRPr sz="2900"/>
            </a:lvl4pPr>
            <a:lvl5pPr lvl="4" algn="ctr" rtl="0">
              <a:spcBef>
                <a:spcPts val="0"/>
              </a:spcBef>
              <a:spcAft>
                <a:spcPts val="0"/>
              </a:spcAft>
              <a:buSzPts val="2900"/>
              <a:buNone/>
              <a:defRPr sz="2900"/>
            </a:lvl5pPr>
            <a:lvl6pPr lvl="5" algn="ctr" rtl="0">
              <a:spcBef>
                <a:spcPts val="0"/>
              </a:spcBef>
              <a:spcAft>
                <a:spcPts val="0"/>
              </a:spcAft>
              <a:buSzPts val="2900"/>
              <a:buNone/>
              <a:defRPr sz="2900"/>
            </a:lvl6pPr>
            <a:lvl7pPr lvl="6" algn="ctr" rtl="0">
              <a:spcBef>
                <a:spcPts val="0"/>
              </a:spcBef>
              <a:spcAft>
                <a:spcPts val="0"/>
              </a:spcAft>
              <a:buSzPts val="2900"/>
              <a:buNone/>
              <a:defRPr sz="2900"/>
            </a:lvl7pPr>
            <a:lvl8pPr lvl="7" algn="ctr" rtl="0">
              <a:spcBef>
                <a:spcPts val="0"/>
              </a:spcBef>
              <a:spcAft>
                <a:spcPts val="0"/>
              </a:spcAft>
              <a:buSzPts val="2900"/>
              <a:buNone/>
              <a:defRPr sz="2900"/>
            </a:lvl8pPr>
            <a:lvl9pPr lvl="8" algn="ctr" rtl="0">
              <a:spcBef>
                <a:spcPts val="0"/>
              </a:spcBef>
              <a:spcAft>
                <a:spcPts val="0"/>
              </a:spcAft>
              <a:buSzPts val="2900"/>
              <a:buNone/>
              <a:defRPr sz="2900"/>
            </a:lvl9pPr>
          </a:lstStyle>
          <a:p>
            <a:r>
              <a:t>xx%</a:t>
            </a:r>
          </a:p>
        </p:txBody>
      </p:sp>
      <p:sp>
        <p:nvSpPr>
          <p:cNvPr id="373" name="Google Shape;373;p13"/>
          <p:cNvSpPr txBox="1">
            <a:spLocks noGrp="1"/>
          </p:cNvSpPr>
          <p:nvPr>
            <p:ph type="subTitle" idx="13"/>
          </p:nvPr>
        </p:nvSpPr>
        <p:spPr>
          <a:xfrm>
            <a:off x="5527237" y="3605978"/>
            <a:ext cx="2517000" cy="572700"/>
          </a:xfrm>
          <a:prstGeom prst="rect">
            <a:avLst/>
          </a:prstGeom>
        </p:spPr>
        <p:txBody>
          <a:bodyPr spcFirstLastPara="1" wrap="square" lIns="0" tIns="0" rIns="0" bIns="0" anchor="t" anchorCtr="0">
            <a:noAutofit/>
          </a:bodyPr>
          <a:lstStyle>
            <a:lvl1pPr lvl="0" rtl="0">
              <a:spcBef>
                <a:spcPts val="0"/>
              </a:spcBef>
              <a:spcAft>
                <a:spcPts val="0"/>
              </a:spcAft>
              <a:buClr>
                <a:schemeClr val="accent1"/>
              </a:buClr>
              <a:buSzPts val="1600"/>
              <a:buFont typeface="Open Sans"/>
              <a:buNone/>
              <a:defRPr sz="1600"/>
            </a:lvl1pPr>
            <a:lvl2pPr lvl="1"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
        <p:nvSpPr>
          <p:cNvPr id="374" name="Google Shape;374;p13"/>
          <p:cNvSpPr txBox="1">
            <a:spLocks noGrp="1"/>
          </p:cNvSpPr>
          <p:nvPr>
            <p:ph type="subTitle" idx="14"/>
          </p:nvPr>
        </p:nvSpPr>
        <p:spPr>
          <a:xfrm>
            <a:off x="5527226" y="3092750"/>
            <a:ext cx="2827800" cy="521100"/>
          </a:xfrm>
          <a:prstGeom prst="rect">
            <a:avLst/>
          </a:prstGeom>
        </p:spPr>
        <p:txBody>
          <a:bodyPr spcFirstLastPara="1" wrap="square" lIns="0" tIns="0" rIns="0" bIns="0" anchor="t" anchorCtr="0">
            <a:noAutofit/>
          </a:bodyPr>
          <a:lstStyle>
            <a:lvl1pPr lvl="0" rtl="0">
              <a:lnSpc>
                <a:spcPct val="80000"/>
              </a:lnSpc>
              <a:spcBef>
                <a:spcPts val="0"/>
              </a:spcBef>
              <a:spcAft>
                <a:spcPts val="0"/>
              </a:spcAft>
              <a:buClr>
                <a:schemeClr val="accent3"/>
              </a:buClr>
              <a:buSzPts val="2100"/>
              <a:buFont typeface="Exo"/>
              <a:buNone/>
              <a:defRPr sz="2100" b="1">
                <a:latin typeface="Archivo Black"/>
                <a:ea typeface="Archivo Black"/>
                <a:cs typeface="Archivo Black"/>
                <a:sym typeface="Archivo Black"/>
              </a:defRPr>
            </a:lvl1pPr>
            <a:lvl2pPr lvl="1"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9pPr>
          </a:lstStyle>
          <a:p>
            <a:endParaRPr/>
          </a:p>
        </p:txBody>
      </p:sp>
      <p:sp>
        <p:nvSpPr>
          <p:cNvPr id="375" name="Google Shape;375;p13"/>
          <p:cNvSpPr txBox="1">
            <a:spLocks noGrp="1"/>
          </p:cNvSpPr>
          <p:nvPr>
            <p:ph type="title" idx="15" hasCustomPrompt="1"/>
          </p:nvPr>
        </p:nvSpPr>
        <p:spPr>
          <a:xfrm>
            <a:off x="4591626" y="3199537"/>
            <a:ext cx="891300" cy="8871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0" tIns="0" rIns="0" bIns="0" anchor="ctr" anchorCtr="0">
            <a:noAutofit/>
          </a:bodyPr>
          <a:lstStyle>
            <a:lvl1pPr lvl="0" algn="ctr" rtl="0">
              <a:spcBef>
                <a:spcPts val="0"/>
              </a:spcBef>
              <a:spcAft>
                <a:spcPts val="0"/>
              </a:spcAft>
              <a:buSzPts val="2900"/>
              <a:buNone/>
              <a:defRPr sz="3600" b="1"/>
            </a:lvl1pPr>
            <a:lvl2pPr lvl="1" algn="ctr" rtl="0">
              <a:spcBef>
                <a:spcPts val="0"/>
              </a:spcBef>
              <a:spcAft>
                <a:spcPts val="0"/>
              </a:spcAft>
              <a:buSzPts val="2900"/>
              <a:buNone/>
              <a:defRPr sz="2900"/>
            </a:lvl2pPr>
            <a:lvl3pPr lvl="2" algn="ctr" rtl="0">
              <a:spcBef>
                <a:spcPts val="0"/>
              </a:spcBef>
              <a:spcAft>
                <a:spcPts val="0"/>
              </a:spcAft>
              <a:buSzPts val="2900"/>
              <a:buNone/>
              <a:defRPr sz="2900"/>
            </a:lvl3pPr>
            <a:lvl4pPr lvl="3" algn="ctr" rtl="0">
              <a:spcBef>
                <a:spcPts val="0"/>
              </a:spcBef>
              <a:spcAft>
                <a:spcPts val="0"/>
              </a:spcAft>
              <a:buSzPts val="2900"/>
              <a:buNone/>
              <a:defRPr sz="2900"/>
            </a:lvl4pPr>
            <a:lvl5pPr lvl="4" algn="ctr" rtl="0">
              <a:spcBef>
                <a:spcPts val="0"/>
              </a:spcBef>
              <a:spcAft>
                <a:spcPts val="0"/>
              </a:spcAft>
              <a:buSzPts val="2900"/>
              <a:buNone/>
              <a:defRPr sz="2900"/>
            </a:lvl5pPr>
            <a:lvl6pPr lvl="5" algn="ctr" rtl="0">
              <a:spcBef>
                <a:spcPts val="0"/>
              </a:spcBef>
              <a:spcAft>
                <a:spcPts val="0"/>
              </a:spcAft>
              <a:buSzPts val="2900"/>
              <a:buNone/>
              <a:defRPr sz="2900"/>
            </a:lvl6pPr>
            <a:lvl7pPr lvl="6" algn="ctr" rtl="0">
              <a:spcBef>
                <a:spcPts val="0"/>
              </a:spcBef>
              <a:spcAft>
                <a:spcPts val="0"/>
              </a:spcAft>
              <a:buSzPts val="2900"/>
              <a:buNone/>
              <a:defRPr sz="2900"/>
            </a:lvl7pPr>
            <a:lvl8pPr lvl="7" algn="ctr" rtl="0">
              <a:spcBef>
                <a:spcPts val="0"/>
              </a:spcBef>
              <a:spcAft>
                <a:spcPts val="0"/>
              </a:spcAft>
              <a:buSzPts val="2900"/>
              <a:buNone/>
              <a:defRPr sz="2900"/>
            </a:lvl8pPr>
            <a:lvl9pPr lvl="8" algn="ctr" rtl="0">
              <a:spcBef>
                <a:spcPts val="0"/>
              </a:spcBef>
              <a:spcAft>
                <a:spcPts val="0"/>
              </a:spcAft>
              <a:buSzPts val="2900"/>
              <a:buNone/>
              <a:defRPr sz="2900"/>
            </a:lvl9pPr>
          </a:lstStyle>
          <a:p>
            <a:r>
              <a:t>xx%</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CUSTOM_2">
    <p:spTree>
      <p:nvGrpSpPr>
        <p:cNvPr id="1" name="Shape 376"/>
        <p:cNvGrpSpPr/>
        <p:nvPr/>
      </p:nvGrpSpPr>
      <p:grpSpPr>
        <a:xfrm>
          <a:off x="0" y="0"/>
          <a:ext cx="0" cy="0"/>
          <a:chOff x="0" y="0"/>
          <a:chExt cx="0" cy="0"/>
        </a:xfrm>
      </p:grpSpPr>
      <p:grpSp>
        <p:nvGrpSpPr>
          <p:cNvPr id="377" name="Google Shape;377;p14"/>
          <p:cNvGrpSpPr/>
          <p:nvPr/>
        </p:nvGrpSpPr>
        <p:grpSpPr>
          <a:xfrm>
            <a:off x="1761172" y="3242750"/>
            <a:ext cx="1160043" cy="1859620"/>
            <a:chOff x="1761172" y="3242750"/>
            <a:chExt cx="1160043" cy="1859620"/>
          </a:xfrm>
        </p:grpSpPr>
        <p:sp>
          <p:nvSpPr>
            <p:cNvPr id="378" name="Google Shape;378;p14"/>
            <p:cNvSpPr/>
            <p:nvPr/>
          </p:nvSpPr>
          <p:spPr>
            <a:xfrm rot="-1602411">
              <a:off x="2170608" y="3614852"/>
              <a:ext cx="356895" cy="111273"/>
            </a:xfrm>
            <a:custGeom>
              <a:avLst/>
              <a:gdLst/>
              <a:ahLst/>
              <a:cxnLst/>
              <a:rect l="l" t="t" r="r" b="b"/>
              <a:pathLst>
                <a:path w="5985" h="1866" extrusionOk="0">
                  <a:moveTo>
                    <a:pt x="2933" y="1"/>
                  </a:moveTo>
                  <a:cubicBezTo>
                    <a:pt x="2904" y="1"/>
                    <a:pt x="2875" y="2"/>
                    <a:pt x="2846" y="4"/>
                  </a:cubicBezTo>
                  <a:cubicBezTo>
                    <a:pt x="2072" y="46"/>
                    <a:pt x="1486" y="820"/>
                    <a:pt x="1256" y="1175"/>
                  </a:cubicBezTo>
                  <a:lnTo>
                    <a:pt x="335" y="1175"/>
                  </a:lnTo>
                  <a:cubicBezTo>
                    <a:pt x="147" y="1175"/>
                    <a:pt x="1" y="1343"/>
                    <a:pt x="1" y="1510"/>
                  </a:cubicBezTo>
                  <a:cubicBezTo>
                    <a:pt x="1" y="1699"/>
                    <a:pt x="168" y="1866"/>
                    <a:pt x="335" y="1866"/>
                  </a:cubicBezTo>
                  <a:lnTo>
                    <a:pt x="1465" y="1866"/>
                  </a:lnTo>
                  <a:cubicBezTo>
                    <a:pt x="1591" y="1866"/>
                    <a:pt x="1737" y="1782"/>
                    <a:pt x="1779" y="1678"/>
                  </a:cubicBezTo>
                  <a:cubicBezTo>
                    <a:pt x="1905" y="1406"/>
                    <a:pt x="2386" y="715"/>
                    <a:pt x="2909" y="673"/>
                  </a:cubicBezTo>
                  <a:cubicBezTo>
                    <a:pt x="2918" y="673"/>
                    <a:pt x="2926" y="673"/>
                    <a:pt x="2935" y="673"/>
                  </a:cubicBezTo>
                  <a:cubicBezTo>
                    <a:pt x="3385" y="673"/>
                    <a:pt x="3793" y="1205"/>
                    <a:pt x="4081" y="1657"/>
                  </a:cubicBezTo>
                  <a:cubicBezTo>
                    <a:pt x="4143" y="1761"/>
                    <a:pt x="4269" y="1803"/>
                    <a:pt x="4374" y="1803"/>
                  </a:cubicBezTo>
                  <a:lnTo>
                    <a:pt x="5650" y="1824"/>
                  </a:lnTo>
                  <a:cubicBezTo>
                    <a:pt x="5859" y="1824"/>
                    <a:pt x="5985" y="1699"/>
                    <a:pt x="5943" y="1510"/>
                  </a:cubicBezTo>
                  <a:cubicBezTo>
                    <a:pt x="5943" y="1343"/>
                    <a:pt x="5776" y="1175"/>
                    <a:pt x="5587" y="1175"/>
                  </a:cubicBezTo>
                  <a:lnTo>
                    <a:pt x="4520" y="1155"/>
                  </a:lnTo>
                  <a:cubicBezTo>
                    <a:pt x="4042" y="397"/>
                    <a:pt x="3507" y="1"/>
                    <a:pt x="2933" y="1"/>
                  </a:cubicBezTo>
                  <a:close/>
                </a:path>
              </a:pathLst>
            </a:custGeom>
            <a:solidFill>
              <a:schemeClr val="accent2"/>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4"/>
            <p:cNvSpPr/>
            <p:nvPr/>
          </p:nvSpPr>
          <p:spPr>
            <a:xfrm rot="-1602411">
              <a:off x="2434494" y="3313957"/>
              <a:ext cx="415513" cy="415513"/>
            </a:xfrm>
            <a:custGeom>
              <a:avLst/>
              <a:gdLst/>
              <a:ahLst/>
              <a:cxnLst/>
              <a:rect l="l" t="t" r="r" b="b"/>
              <a:pathLst>
                <a:path w="6968" h="6968" extrusionOk="0">
                  <a:moveTo>
                    <a:pt x="3474" y="0"/>
                  </a:moveTo>
                  <a:cubicBezTo>
                    <a:pt x="1570" y="0"/>
                    <a:pt x="0" y="1569"/>
                    <a:pt x="0" y="3494"/>
                  </a:cubicBezTo>
                  <a:cubicBezTo>
                    <a:pt x="0" y="5398"/>
                    <a:pt x="1549" y="6968"/>
                    <a:pt x="3474" y="6968"/>
                  </a:cubicBezTo>
                  <a:cubicBezTo>
                    <a:pt x="5399" y="6968"/>
                    <a:pt x="6968" y="5419"/>
                    <a:pt x="6968" y="3494"/>
                  </a:cubicBezTo>
                  <a:cubicBezTo>
                    <a:pt x="6968" y="1569"/>
                    <a:pt x="5419" y="0"/>
                    <a:pt x="3474" y="0"/>
                  </a:cubicBezTo>
                  <a:close/>
                </a:path>
              </a:pathLst>
            </a:custGeom>
            <a:solidFill>
              <a:schemeClr val="accent2"/>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4"/>
            <p:cNvSpPr/>
            <p:nvPr/>
          </p:nvSpPr>
          <p:spPr>
            <a:xfrm rot="-1602411">
              <a:off x="2475640" y="3355103"/>
              <a:ext cx="333222" cy="333222"/>
            </a:xfrm>
            <a:custGeom>
              <a:avLst/>
              <a:gdLst/>
              <a:ahLst/>
              <a:cxnLst/>
              <a:rect l="l" t="t" r="r" b="b"/>
              <a:pathLst>
                <a:path w="5588" h="5588" extrusionOk="0">
                  <a:moveTo>
                    <a:pt x="2784" y="1"/>
                  </a:moveTo>
                  <a:cubicBezTo>
                    <a:pt x="1256" y="1"/>
                    <a:pt x="1" y="1256"/>
                    <a:pt x="1" y="2804"/>
                  </a:cubicBezTo>
                  <a:cubicBezTo>
                    <a:pt x="1" y="4332"/>
                    <a:pt x="1256" y="5587"/>
                    <a:pt x="2784" y="5587"/>
                  </a:cubicBezTo>
                  <a:cubicBezTo>
                    <a:pt x="4332" y="5587"/>
                    <a:pt x="5587" y="4332"/>
                    <a:pt x="5587" y="2804"/>
                  </a:cubicBezTo>
                  <a:cubicBezTo>
                    <a:pt x="5587" y="1256"/>
                    <a:pt x="4332" y="1"/>
                    <a:pt x="27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4"/>
            <p:cNvSpPr/>
            <p:nvPr/>
          </p:nvSpPr>
          <p:spPr>
            <a:xfrm rot="-1602411">
              <a:off x="2517194" y="3397776"/>
              <a:ext cx="249558" cy="249558"/>
            </a:xfrm>
            <a:custGeom>
              <a:avLst/>
              <a:gdLst/>
              <a:ahLst/>
              <a:cxnLst/>
              <a:rect l="l" t="t" r="r" b="b"/>
              <a:pathLst>
                <a:path w="4185" h="4185" extrusionOk="0">
                  <a:moveTo>
                    <a:pt x="2093" y="0"/>
                  </a:moveTo>
                  <a:cubicBezTo>
                    <a:pt x="942" y="0"/>
                    <a:pt x="0" y="942"/>
                    <a:pt x="0" y="2092"/>
                  </a:cubicBezTo>
                  <a:cubicBezTo>
                    <a:pt x="0" y="3243"/>
                    <a:pt x="942" y="4185"/>
                    <a:pt x="2093" y="4185"/>
                  </a:cubicBezTo>
                  <a:cubicBezTo>
                    <a:pt x="3243" y="4185"/>
                    <a:pt x="4185" y="3243"/>
                    <a:pt x="4185" y="2092"/>
                  </a:cubicBezTo>
                  <a:cubicBezTo>
                    <a:pt x="4185" y="942"/>
                    <a:pt x="3243" y="0"/>
                    <a:pt x="2093" y="0"/>
                  </a:cubicBezTo>
                  <a:close/>
                </a:path>
              </a:pathLst>
            </a:custGeom>
            <a:solidFill>
              <a:schemeClr val="accent2"/>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4"/>
            <p:cNvSpPr/>
            <p:nvPr/>
          </p:nvSpPr>
          <p:spPr>
            <a:xfrm rot="-1602411">
              <a:off x="2064616" y="3770193"/>
              <a:ext cx="119800" cy="1378803"/>
            </a:xfrm>
            <a:custGeom>
              <a:avLst/>
              <a:gdLst/>
              <a:ahLst/>
              <a:cxnLst/>
              <a:rect l="l" t="t" r="r" b="b"/>
              <a:pathLst>
                <a:path w="2009" h="23122" extrusionOk="0">
                  <a:moveTo>
                    <a:pt x="544" y="1"/>
                  </a:moveTo>
                  <a:cubicBezTo>
                    <a:pt x="230" y="1"/>
                    <a:pt x="0" y="231"/>
                    <a:pt x="0" y="545"/>
                  </a:cubicBezTo>
                  <a:lnTo>
                    <a:pt x="0" y="22577"/>
                  </a:lnTo>
                  <a:cubicBezTo>
                    <a:pt x="0" y="22891"/>
                    <a:pt x="230" y="23121"/>
                    <a:pt x="544" y="23121"/>
                  </a:cubicBezTo>
                  <a:cubicBezTo>
                    <a:pt x="858" y="23121"/>
                    <a:pt x="1109" y="22891"/>
                    <a:pt x="1109" y="22577"/>
                  </a:cubicBezTo>
                  <a:lnTo>
                    <a:pt x="1109" y="2093"/>
                  </a:lnTo>
                  <a:lnTo>
                    <a:pt x="1674" y="2093"/>
                  </a:lnTo>
                  <a:cubicBezTo>
                    <a:pt x="1863" y="2093"/>
                    <a:pt x="2009" y="1946"/>
                    <a:pt x="2009" y="1758"/>
                  </a:cubicBezTo>
                  <a:cubicBezTo>
                    <a:pt x="2009" y="1570"/>
                    <a:pt x="1863" y="1423"/>
                    <a:pt x="1674" y="1423"/>
                  </a:cubicBezTo>
                  <a:lnTo>
                    <a:pt x="1109" y="1423"/>
                  </a:lnTo>
                  <a:lnTo>
                    <a:pt x="1109" y="545"/>
                  </a:lnTo>
                  <a:cubicBezTo>
                    <a:pt x="1109" y="231"/>
                    <a:pt x="858" y="1"/>
                    <a:pt x="544" y="1"/>
                  </a:cubicBezTo>
                  <a:close/>
                </a:path>
              </a:pathLst>
            </a:custGeom>
            <a:solidFill>
              <a:schemeClr val="accent2"/>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4"/>
            <p:cNvSpPr/>
            <p:nvPr/>
          </p:nvSpPr>
          <p:spPr>
            <a:xfrm rot="-1602411">
              <a:off x="1845964" y="3610030"/>
              <a:ext cx="415573" cy="415513"/>
            </a:xfrm>
            <a:custGeom>
              <a:avLst/>
              <a:gdLst/>
              <a:ahLst/>
              <a:cxnLst/>
              <a:rect l="l" t="t" r="r" b="b"/>
              <a:pathLst>
                <a:path w="6969" h="6968" extrusionOk="0">
                  <a:moveTo>
                    <a:pt x="3495" y="0"/>
                  </a:moveTo>
                  <a:cubicBezTo>
                    <a:pt x="1549" y="0"/>
                    <a:pt x="1" y="1569"/>
                    <a:pt x="1" y="3494"/>
                  </a:cubicBezTo>
                  <a:cubicBezTo>
                    <a:pt x="1" y="5419"/>
                    <a:pt x="1570" y="6968"/>
                    <a:pt x="3495" y="6968"/>
                  </a:cubicBezTo>
                  <a:cubicBezTo>
                    <a:pt x="5420" y="6968"/>
                    <a:pt x="6968" y="5398"/>
                    <a:pt x="6968" y="3494"/>
                  </a:cubicBezTo>
                  <a:cubicBezTo>
                    <a:pt x="6968" y="1569"/>
                    <a:pt x="5399" y="0"/>
                    <a:pt x="3495" y="0"/>
                  </a:cubicBezTo>
                  <a:close/>
                </a:path>
              </a:pathLst>
            </a:custGeom>
            <a:solidFill>
              <a:schemeClr val="accent2"/>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4"/>
            <p:cNvSpPr/>
            <p:nvPr/>
          </p:nvSpPr>
          <p:spPr>
            <a:xfrm rot="-1602411">
              <a:off x="1887103" y="3650895"/>
              <a:ext cx="334414" cy="333222"/>
            </a:xfrm>
            <a:custGeom>
              <a:avLst/>
              <a:gdLst/>
              <a:ahLst/>
              <a:cxnLst/>
              <a:rect l="l" t="t" r="r" b="b"/>
              <a:pathLst>
                <a:path w="5608" h="5588" extrusionOk="0">
                  <a:moveTo>
                    <a:pt x="2804" y="1"/>
                  </a:moveTo>
                  <a:cubicBezTo>
                    <a:pt x="1255" y="1"/>
                    <a:pt x="0" y="1256"/>
                    <a:pt x="0" y="2804"/>
                  </a:cubicBezTo>
                  <a:cubicBezTo>
                    <a:pt x="0" y="4332"/>
                    <a:pt x="1255" y="5587"/>
                    <a:pt x="2804" y="5587"/>
                  </a:cubicBezTo>
                  <a:cubicBezTo>
                    <a:pt x="4352" y="5587"/>
                    <a:pt x="5608" y="4332"/>
                    <a:pt x="5608" y="2804"/>
                  </a:cubicBezTo>
                  <a:cubicBezTo>
                    <a:pt x="5608" y="1256"/>
                    <a:pt x="4352" y="1"/>
                    <a:pt x="28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4"/>
            <p:cNvSpPr/>
            <p:nvPr/>
          </p:nvSpPr>
          <p:spPr>
            <a:xfrm rot="-1602411">
              <a:off x="1929782" y="3693286"/>
              <a:ext cx="249618" cy="249558"/>
            </a:xfrm>
            <a:custGeom>
              <a:avLst/>
              <a:gdLst/>
              <a:ahLst/>
              <a:cxnLst/>
              <a:rect l="l" t="t" r="r" b="b"/>
              <a:pathLst>
                <a:path w="4186" h="4185" extrusionOk="0">
                  <a:moveTo>
                    <a:pt x="2093" y="0"/>
                  </a:moveTo>
                  <a:cubicBezTo>
                    <a:pt x="942" y="0"/>
                    <a:pt x="0" y="942"/>
                    <a:pt x="0" y="2092"/>
                  </a:cubicBezTo>
                  <a:cubicBezTo>
                    <a:pt x="0" y="3243"/>
                    <a:pt x="942" y="4185"/>
                    <a:pt x="2093" y="4185"/>
                  </a:cubicBezTo>
                  <a:cubicBezTo>
                    <a:pt x="3244" y="4185"/>
                    <a:pt x="4185" y="3243"/>
                    <a:pt x="4185" y="2092"/>
                  </a:cubicBezTo>
                  <a:cubicBezTo>
                    <a:pt x="4185" y="942"/>
                    <a:pt x="3244" y="0"/>
                    <a:pt x="2093" y="0"/>
                  </a:cubicBezTo>
                  <a:close/>
                </a:path>
              </a:pathLst>
            </a:custGeom>
            <a:solidFill>
              <a:schemeClr val="accent2"/>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6" name="Google Shape;386;p14"/>
          <p:cNvSpPr/>
          <p:nvPr/>
        </p:nvSpPr>
        <p:spPr>
          <a:xfrm>
            <a:off x="6937025" y="6550"/>
            <a:ext cx="2259900" cy="2193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7" name="Google Shape;387;p14"/>
          <p:cNvPicPr preferRelativeResize="0"/>
          <p:nvPr/>
        </p:nvPicPr>
        <p:blipFill rotWithShape="1">
          <a:blip r:embed="rId2">
            <a:alphaModFix/>
          </a:blip>
          <a:srcRect l="9618" t="12472" r="65666" b="44205"/>
          <a:stretch/>
        </p:blipFill>
        <p:spPr>
          <a:xfrm>
            <a:off x="6937025" y="0"/>
            <a:ext cx="2259901" cy="2206976"/>
          </a:xfrm>
          <a:prstGeom prst="rect">
            <a:avLst/>
          </a:prstGeom>
          <a:noFill/>
          <a:ln>
            <a:noFill/>
          </a:ln>
        </p:spPr>
      </p:pic>
      <p:sp>
        <p:nvSpPr>
          <p:cNvPr id="388" name="Google Shape;388;p14"/>
          <p:cNvSpPr/>
          <p:nvPr/>
        </p:nvSpPr>
        <p:spPr>
          <a:xfrm>
            <a:off x="-609175" y="2834225"/>
            <a:ext cx="3530400" cy="3530400"/>
          </a:xfrm>
          <a:prstGeom prst="ellipse">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9" name="Google Shape;389;p14"/>
          <p:cNvPicPr preferRelativeResize="0"/>
          <p:nvPr/>
        </p:nvPicPr>
        <p:blipFill rotWithShape="1">
          <a:blip r:embed="rId3">
            <a:alphaModFix/>
          </a:blip>
          <a:srcRect l="19870" t="1974" r="50388" b="79044"/>
          <a:stretch/>
        </p:blipFill>
        <p:spPr>
          <a:xfrm>
            <a:off x="-122975" y="2571750"/>
            <a:ext cx="2746926" cy="1440875"/>
          </a:xfrm>
          <a:prstGeom prst="rect">
            <a:avLst/>
          </a:prstGeom>
          <a:noFill/>
          <a:ln>
            <a:noFill/>
          </a:ln>
        </p:spPr>
      </p:pic>
      <p:sp>
        <p:nvSpPr>
          <p:cNvPr id="390" name="Google Shape;390;p14"/>
          <p:cNvSpPr/>
          <p:nvPr/>
        </p:nvSpPr>
        <p:spPr>
          <a:xfrm rot="-5400000">
            <a:off x="-1519765" y="-425976"/>
            <a:ext cx="2360700" cy="2041500"/>
          </a:xfrm>
          <a:prstGeom prst="triangle">
            <a:avLst>
              <a:gd name="adj" fmla="val 50000"/>
            </a:avLst>
          </a:pr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4"/>
          <p:cNvSpPr/>
          <p:nvPr/>
        </p:nvSpPr>
        <p:spPr>
          <a:xfrm rot="-5400000">
            <a:off x="-931476" y="-425976"/>
            <a:ext cx="2360700" cy="2041500"/>
          </a:xfrm>
          <a:prstGeom prst="triangle">
            <a:avLst>
              <a:gd name="adj" fmla="val 50000"/>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4"/>
          <p:cNvSpPr/>
          <p:nvPr/>
        </p:nvSpPr>
        <p:spPr>
          <a:xfrm rot="-5400000">
            <a:off x="-181174" y="-425976"/>
            <a:ext cx="2360700" cy="2041500"/>
          </a:xfrm>
          <a:prstGeom prst="triangle">
            <a:avLst>
              <a:gd name="adj" fmla="val 5000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4"/>
          <p:cNvSpPr/>
          <p:nvPr/>
        </p:nvSpPr>
        <p:spPr>
          <a:xfrm>
            <a:off x="6994825" y="3066125"/>
            <a:ext cx="2166300" cy="21498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4" name="Google Shape;394;p14"/>
          <p:cNvGrpSpPr/>
          <p:nvPr/>
        </p:nvGrpSpPr>
        <p:grpSpPr>
          <a:xfrm>
            <a:off x="6994813" y="3066125"/>
            <a:ext cx="2111400" cy="2111400"/>
            <a:chOff x="2911288" y="-358950"/>
            <a:chExt cx="2111400" cy="2111400"/>
          </a:xfrm>
        </p:grpSpPr>
        <p:grpSp>
          <p:nvGrpSpPr>
            <p:cNvPr id="395" name="Google Shape;395;p14"/>
            <p:cNvGrpSpPr/>
            <p:nvPr/>
          </p:nvGrpSpPr>
          <p:grpSpPr>
            <a:xfrm>
              <a:off x="3209575" y="-358950"/>
              <a:ext cx="1514825" cy="2111400"/>
              <a:chOff x="3057175" y="-358950"/>
              <a:chExt cx="1514825" cy="2111400"/>
            </a:xfrm>
          </p:grpSpPr>
          <p:cxnSp>
            <p:nvCxnSpPr>
              <p:cNvPr id="396" name="Google Shape;396;p14"/>
              <p:cNvCxnSpPr/>
              <p:nvPr/>
            </p:nvCxnSpPr>
            <p:spPr>
              <a:xfrm>
                <a:off x="3057175" y="-358950"/>
                <a:ext cx="0" cy="2111400"/>
              </a:xfrm>
              <a:prstGeom prst="straightConnector1">
                <a:avLst/>
              </a:prstGeom>
              <a:noFill/>
              <a:ln w="19050" cap="flat" cmpd="sng">
                <a:solidFill>
                  <a:schemeClr val="lt2"/>
                </a:solidFill>
                <a:prstDash val="solid"/>
                <a:round/>
                <a:headEnd type="none" w="med" len="med"/>
                <a:tailEnd type="none" w="med" len="med"/>
              </a:ln>
            </p:spPr>
          </p:cxnSp>
          <p:cxnSp>
            <p:nvCxnSpPr>
              <p:cNvPr id="397" name="Google Shape;397;p14"/>
              <p:cNvCxnSpPr/>
              <p:nvPr/>
            </p:nvCxnSpPr>
            <p:spPr>
              <a:xfrm>
                <a:off x="3562117" y="-358950"/>
                <a:ext cx="0" cy="2111400"/>
              </a:xfrm>
              <a:prstGeom prst="straightConnector1">
                <a:avLst/>
              </a:prstGeom>
              <a:noFill/>
              <a:ln w="19050" cap="flat" cmpd="sng">
                <a:solidFill>
                  <a:schemeClr val="lt2"/>
                </a:solidFill>
                <a:prstDash val="solid"/>
                <a:round/>
                <a:headEnd type="none" w="med" len="med"/>
                <a:tailEnd type="none" w="med" len="med"/>
              </a:ln>
            </p:spPr>
          </p:cxnSp>
          <p:cxnSp>
            <p:nvCxnSpPr>
              <p:cNvPr id="398" name="Google Shape;398;p14"/>
              <p:cNvCxnSpPr/>
              <p:nvPr/>
            </p:nvCxnSpPr>
            <p:spPr>
              <a:xfrm>
                <a:off x="4067058" y="-358950"/>
                <a:ext cx="0" cy="2111400"/>
              </a:xfrm>
              <a:prstGeom prst="straightConnector1">
                <a:avLst/>
              </a:prstGeom>
              <a:noFill/>
              <a:ln w="19050" cap="flat" cmpd="sng">
                <a:solidFill>
                  <a:schemeClr val="lt2"/>
                </a:solidFill>
                <a:prstDash val="solid"/>
                <a:round/>
                <a:headEnd type="none" w="med" len="med"/>
                <a:tailEnd type="none" w="med" len="med"/>
              </a:ln>
            </p:spPr>
          </p:cxnSp>
          <p:cxnSp>
            <p:nvCxnSpPr>
              <p:cNvPr id="399" name="Google Shape;399;p14"/>
              <p:cNvCxnSpPr/>
              <p:nvPr/>
            </p:nvCxnSpPr>
            <p:spPr>
              <a:xfrm>
                <a:off x="4572000" y="-358950"/>
                <a:ext cx="0" cy="2111400"/>
              </a:xfrm>
              <a:prstGeom prst="straightConnector1">
                <a:avLst/>
              </a:prstGeom>
              <a:noFill/>
              <a:ln w="19050" cap="flat" cmpd="sng">
                <a:solidFill>
                  <a:schemeClr val="lt2"/>
                </a:solidFill>
                <a:prstDash val="solid"/>
                <a:round/>
                <a:headEnd type="none" w="med" len="med"/>
                <a:tailEnd type="none" w="med" len="med"/>
              </a:ln>
            </p:spPr>
          </p:cxnSp>
        </p:grpSp>
        <p:grpSp>
          <p:nvGrpSpPr>
            <p:cNvPr id="400" name="Google Shape;400;p14"/>
            <p:cNvGrpSpPr/>
            <p:nvPr/>
          </p:nvGrpSpPr>
          <p:grpSpPr>
            <a:xfrm rot="5400000">
              <a:off x="3209575" y="-206550"/>
              <a:ext cx="1514825" cy="2111400"/>
              <a:chOff x="3057175" y="-358950"/>
              <a:chExt cx="1514825" cy="2111400"/>
            </a:xfrm>
          </p:grpSpPr>
          <p:cxnSp>
            <p:nvCxnSpPr>
              <p:cNvPr id="401" name="Google Shape;401;p14"/>
              <p:cNvCxnSpPr/>
              <p:nvPr/>
            </p:nvCxnSpPr>
            <p:spPr>
              <a:xfrm>
                <a:off x="3057175" y="-358950"/>
                <a:ext cx="0" cy="2111400"/>
              </a:xfrm>
              <a:prstGeom prst="straightConnector1">
                <a:avLst/>
              </a:prstGeom>
              <a:noFill/>
              <a:ln w="19050" cap="flat" cmpd="sng">
                <a:solidFill>
                  <a:schemeClr val="lt2"/>
                </a:solidFill>
                <a:prstDash val="solid"/>
                <a:round/>
                <a:headEnd type="none" w="med" len="med"/>
                <a:tailEnd type="none" w="med" len="med"/>
              </a:ln>
            </p:spPr>
          </p:cxnSp>
          <p:cxnSp>
            <p:nvCxnSpPr>
              <p:cNvPr id="402" name="Google Shape;402;p14"/>
              <p:cNvCxnSpPr/>
              <p:nvPr/>
            </p:nvCxnSpPr>
            <p:spPr>
              <a:xfrm>
                <a:off x="3562117" y="-358950"/>
                <a:ext cx="0" cy="2111400"/>
              </a:xfrm>
              <a:prstGeom prst="straightConnector1">
                <a:avLst/>
              </a:prstGeom>
              <a:noFill/>
              <a:ln w="19050" cap="flat" cmpd="sng">
                <a:solidFill>
                  <a:schemeClr val="lt2"/>
                </a:solidFill>
                <a:prstDash val="solid"/>
                <a:round/>
                <a:headEnd type="none" w="med" len="med"/>
                <a:tailEnd type="none" w="med" len="med"/>
              </a:ln>
            </p:spPr>
          </p:cxnSp>
          <p:cxnSp>
            <p:nvCxnSpPr>
              <p:cNvPr id="403" name="Google Shape;403;p14"/>
              <p:cNvCxnSpPr/>
              <p:nvPr/>
            </p:nvCxnSpPr>
            <p:spPr>
              <a:xfrm>
                <a:off x="4067058" y="-358950"/>
                <a:ext cx="0" cy="2111400"/>
              </a:xfrm>
              <a:prstGeom prst="straightConnector1">
                <a:avLst/>
              </a:prstGeom>
              <a:noFill/>
              <a:ln w="19050" cap="flat" cmpd="sng">
                <a:solidFill>
                  <a:schemeClr val="lt2"/>
                </a:solidFill>
                <a:prstDash val="solid"/>
                <a:round/>
                <a:headEnd type="none" w="med" len="med"/>
                <a:tailEnd type="none" w="med" len="med"/>
              </a:ln>
            </p:spPr>
          </p:cxnSp>
          <p:cxnSp>
            <p:nvCxnSpPr>
              <p:cNvPr id="404" name="Google Shape;404;p14"/>
              <p:cNvCxnSpPr/>
              <p:nvPr/>
            </p:nvCxnSpPr>
            <p:spPr>
              <a:xfrm>
                <a:off x="4572000" y="-358950"/>
                <a:ext cx="0" cy="2111400"/>
              </a:xfrm>
              <a:prstGeom prst="straightConnector1">
                <a:avLst/>
              </a:prstGeom>
              <a:noFill/>
              <a:ln w="19050" cap="flat" cmpd="sng">
                <a:solidFill>
                  <a:schemeClr val="lt2"/>
                </a:solidFill>
                <a:prstDash val="solid"/>
                <a:round/>
                <a:headEnd type="none" w="med" len="med"/>
                <a:tailEnd type="none" w="med" len="med"/>
              </a:ln>
            </p:spPr>
          </p:cxnSp>
        </p:grpSp>
      </p:grpSp>
      <p:grpSp>
        <p:nvGrpSpPr>
          <p:cNvPr id="405" name="Google Shape;405;p14"/>
          <p:cNvGrpSpPr/>
          <p:nvPr/>
        </p:nvGrpSpPr>
        <p:grpSpPr>
          <a:xfrm>
            <a:off x="517063" y="369450"/>
            <a:ext cx="8109875" cy="4404600"/>
            <a:chOff x="582450" y="285450"/>
            <a:chExt cx="8109875" cy="4404600"/>
          </a:xfrm>
        </p:grpSpPr>
        <p:sp>
          <p:nvSpPr>
            <p:cNvPr id="406" name="Google Shape;406;p14"/>
            <p:cNvSpPr/>
            <p:nvPr/>
          </p:nvSpPr>
          <p:spPr>
            <a:xfrm>
              <a:off x="713225" y="285450"/>
              <a:ext cx="7979100" cy="4236600"/>
            </a:xfrm>
            <a:prstGeom prst="rect">
              <a:avLst/>
            </a:pr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4"/>
            <p:cNvSpPr/>
            <p:nvPr/>
          </p:nvSpPr>
          <p:spPr>
            <a:xfrm>
              <a:off x="647838" y="369450"/>
              <a:ext cx="7979100" cy="42366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4"/>
            <p:cNvSpPr/>
            <p:nvPr/>
          </p:nvSpPr>
          <p:spPr>
            <a:xfrm>
              <a:off x="582450" y="453450"/>
              <a:ext cx="7979100" cy="42366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9" name="Google Shape;409;p14"/>
          <p:cNvSpPr txBox="1">
            <a:spLocks noGrp="1"/>
          </p:cNvSpPr>
          <p:nvPr>
            <p:ph type="title"/>
          </p:nvPr>
        </p:nvSpPr>
        <p:spPr>
          <a:xfrm>
            <a:off x="1687050" y="3157299"/>
            <a:ext cx="5769900" cy="374400"/>
          </a:xfrm>
          <a:prstGeom prst="rect">
            <a:avLst/>
          </a:prstGeom>
        </p:spPr>
        <p:txBody>
          <a:bodyPr spcFirstLastPara="1" wrap="square" lIns="0" tIns="0" rIns="0" bIns="0" anchor="t" anchorCtr="0">
            <a:noAutofit/>
          </a:bodyPr>
          <a:lstStyle>
            <a:lvl1pPr lvl="0" algn="ctr" rtl="0">
              <a:spcBef>
                <a:spcPts val="0"/>
              </a:spcBef>
              <a:spcAft>
                <a:spcPts val="0"/>
              </a:spcAft>
              <a:buSzPts val="3000"/>
              <a:buNone/>
              <a:defRPr sz="21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10" name="Google Shape;410;p14"/>
          <p:cNvSpPr txBox="1">
            <a:spLocks noGrp="1"/>
          </p:cNvSpPr>
          <p:nvPr>
            <p:ph type="subTitle" idx="1"/>
          </p:nvPr>
        </p:nvSpPr>
        <p:spPr>
          <a:xfrm>
            <a:off x="1688550" y="1611801"/>
            <a:ext cx="5766900" cy="14463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1600"/>
              <a:buNone/>
              <a:defRPr sz="2800"/>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
  <p:cSld name="CUSTOM_3">
    <p:spTree>
      <p:nvGrpSpPr>
        <p:cNvPr id="1" name="Shape 411"/>
        <p:cNvGrpSpPr/>
        <p:nvPr/>
      </p:nvGrpSpPr>
      <p:grpSpPr>
        <a:xfrm>
          <a:off x="0" y="0"/>
          <a:ext cx="0" cy="0"/>
          <a:chOff x="0" y="0"/>
          <a:chExt cx="0" cy="0"/>
        </a:xfrm>
      </p:grpSpPr>
      <p:sp>
        <p:nvSpPr>
          <p:cNvPr id="412" name="Google Shape;412;p15"/>
          <p:cNvSpPr/>
          <p:nvPr/>
        </p:nvSpPr>
        <p:spPr>
          <a:xfrm>
            <a:off x="1969925" y="-43987"/>
            <a:ext cx="2259900" cy="2193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13" name="Google Shape;413;p15"/>
          <p:cNvPicPr preferRelativeResize="0"/>
          <p:nvPr/>
        </p:nvPicPr>
        <p:blipFill rotWithShape="1">
          <a:blip r:embed="rId2">
            <a:alphaModFix/>
          </a:blip>
          <a:srcRect l="9618" t="12472" r="65666" b="44205"/>
          <a:stretch/>
        </p:blipFill>
        <p:spPr>
          <a:xfrm>
            <a:off x="1969925" y="-50525"/>
            <a:ext cx="2259901" cy="2206976"/>
          </a:xfrm>
          <a:prstGeom prst="rect">
            <a:avLst/>
          </a:prstGeom>
          <a:noFill/>
          <a:ln>
            <a:noFill/>
          </a:ln>
        </p:spPr>
      </p:pic>
      <p:grpSp>
        <p:nvGrpSpPr>
          <p:cNvPr id="414" name="Google Shape;414;p15"/>
          <p:cNvGrpSpPr/>
          <p:nvPr/>
        </p:nvGrpSpPr>
        <p:grpSpPr>
          <a:xfrm>
            <a:off x="7415033" y="2946149"/>
            <a:ext cx="2477822" cy="2251705"/>
            <a:chOff x="-481830" y="3473586"/>
            <a:chExt cx="2477822" cy="2251705"/>
          </a:xfrm>
        </p:grpSpPr>
        <p:sp>
          <p:nvSpPr>
            <p:cNvPr id="415" name="Google Shape;415;p15"/>
            <p:cNvSpPr/>
            <p:nvPr/>
          </p:nvSpPr>
          <p:spPr>
            <a:xfrm>
              <a:off x="-481830" y="3473586"/>
              <a:ext cx="2477822" cy="2251705"/>
            </a:xfrm>
            <a:custGeom>
              <a:avLst/>
              <a:gdLst/>
              <a:ahLst/>
              <a:cxnLst/>
              <a:rect l="l" t="t" r="r" b="b"/>
              <a:pathLst>
                <a:path w="13873" h="12607" extrusionOk="0">
                  <a:moveTo>
                    <a:pt x="6912" y="0"/>
                  </a:moveTo>
                  <a:cubicBezTo>
                    <a:pt x="4065" y="0"/>
                    <a:pt x="1495" y="1948"/>
                    <a:pt x="816" y="4843"/>
                  </a:cubicBezTo>
                  <a:cubicBezTo>
                    <a:pt x="0" y="8232"/>
                    <a:pt x="2092" y="11622"/>
                    <a:pt x="5482" y="12438"/>
                  </a:cubicBezTo>
                  <a:cubicBezTo>
                    <a:pt x="5968" y="12552"/>
                    <a:pt x="6454" y="12606"/>
                    <a:pt x="6932" y="12606"/>
                  </a:cubicBezTo>
                  <a:cubicBezTo>
                    <a:pt x="9791" y="12606"/>
                    <a:pt x="12378" y="10655"/>
                    <a:pt x="13077" y="7751"/>
                  </a:cubicBezTo>
                  <a:cubicBezTo>
                    <a:pt x="13872" y="4382"/>
                    <a:pt x="11780" y="972"/>
                    <a:pt x="8390" y="177"/>
                  </a:cubicBezTo>
                  <a:cubicBezTo>
                    <a:pt x="7895" y="57"/>
                    <a:pt x="7399" y="0"/>
                    <a:pt x="6912" y="0"/>
                  </a:cubicBezTo>
                  <a:close/>
                </a:path>
              </a:pathLst>
            </a:custGeom>
            <a:solidFill>
              <a:schemeClr val="accent5"/>
            </a:solidFill>
            <a:ln w="6800"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5"/>
            <p:cNvSpPr/>
            <p:nvPr/>
          </p:nvSpPr>
          <p:spPr>
            <a:xfrm>
              <a:off x="198322" y="4099264"/>
              <a:ext cx="261660" cy="429908"/>
            </a:xfrm>
            <a:custGeom>
              <a:avLst/>
              <a:gdLst/>
              <a:ahLst/>
              <a:cxnLst/>
              <a:rect l="l" t="t" r="r" b="b"/>
              <a:pathLst>
                <a:path w="1465" h="2407" extrusionOk="0">
                  <a:moveTo>
                    <a:pt x="733" y="0"/>
                  </a:moveTo>
                  <a:cubicBezTo>
                    <a:pt x="356" y="0"/>
                    <a:pt x="0" y="544"/>
                    <a:pt x="0" y="1193"/>
                  </a:cubicBezTo>
                  <a:cubicBezTo>
                    <a:pt x="0" y="1863"/>
                    <a:pt x="314" y="2407"/>
                    <a:pt x="733" y="2407"/>
                  </a:cubicBezTo>
                  <a:cubicBezTo>
                    <a:pt x="1130" y="2407"/>
                    <a:pt x="1465" y="1863"/>
                    <a:pt x="1465" y="1193"/>
                  </a:cubicBezTo>
                  <a:cubicBezTo>
                    <a:pt x="1465" y="544"/>
                    <a:pt x="1130" y="0"/>
                    <a:pt x="733" y="0"/>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5"/>
            <p:cNvSpPr/>
            <p:nvPr/>
          </p:nvSpPr>
          <p:spPr>
            <a:xfrm>
              <a:off x="1072804" y="4099264"/>
              <a:ext cx="261660" cy="429908"/>
            </a:xfrm>
            <a:custGeom>
              <a:avLst/>
              <a:gdLst/>
              <a:ahLst/>
              <a:cxnLst/>
              <a:rect l="l" t="t" r="r" b="b"/>
              <a:pathLst>
                <a:path w="1465" h="2407" extrusionOk="0">
                  <a:moveTo>
                    <a:pt x="733" y="0"/>
                  </a:moveTo>
                  <a:cubicBezTo>
                    <a:pt x="335" y="0"/>
                    <a:pt x="0" y="544"/>
                    <a:pt x="0" y="1193"/>
                  </a:cubicBezTo>
                  <a:cubicBezTo>
                    <a:pt x="0" y="1863"/>
                    <a:pt x="314" y="2407"/>
                    <a:pt x="733" y="2407"/>
                  </a:cubicBezTo>
                  <a:cubicBezTo>
                    <a:pt x="1130" y="2407"/>
                    <a:pt x="1465" y="1863"/>
                    <a:pt x="1465" y="1193"/>
                  </a:cubicBezTo>
                  <a:cubicBezTo>
                    <a:pt x="1465" y="544"/>
                    <a:pt x="1151" y="0"/>
                    <a:pt x="733" y="0"/>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5"/>
            <p:cNvSpPr/>
            <p:nvPr/>
          </p:nvSpPr>
          <p:spPr>
            <a:xfrm>
              <a:off x="-29407" y="4555260"/>
              <a:ext cx="1625507" cy="792303"/>
            </a:xfrm>
            <a:custGeom>
              <a:avLst/>
              <a:gdLst/>
              <a:ahLst/>
              <a:cxnLst/>
              <a:rect l="l" t="t" r="r" b="b"/>
              <a:pathLst>
                <a:path w="9101" h="4436" extrusionOk="0">
                  <a:moveTo>
                    <a:pt x="8578" y="0"/>
                  </a:moveTo>
                  <a:cubicBezTo>
                    <a:pt x="8577" y="0"/>
                    <a:pt x="7008" y="1548"/>
                    <a:pt x="4414" y="1548"/>
                  </a:cubicBezTo>
                  <a:cubicBezTo>
                    <a:pt x="1840" y="1548"/>
                    <a:pt x="397" y="189"/>
                    <a:pt x="396" y="188"/>
                  </a:cubicBezTo>
                  <a:lnTo>
                    <a:pt x="396" y="188"/>
                  </a:lnTo>
                  <a:cubicBezTo>
                    <a:pt x="396" y="189"/>
                    <a:pt x="1" y="4436"/>
                    <a:pt x="4257" y="4436"/>
                  </a:cubicBezTo>
                  <a:cubicBezTo>
                    <a:pt x="4267" y="4436"/>
                    <a:pt x="4278" y="4436"/>
                    <a:pt x="4288" y="4436"/>
                  </a:cubicBezTo>
                  <a:cubicBezTo>
                    <a:pt x="9100" y="4436"/>
                    <a:pt x="8578" y="0"/>
                    <a:pt x="8578" y="0"/>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5"/>
            <p:cNvSpPr/>
            <p:nvPr/>
          </p:nvSpPr>
          <p:spPr>
            <a:xfrm>
              <a:off x="320150" y="4851213"/>
              <a:ext cx="926022" cy="500096"/>
            </a:xfrm>
            <a:custGeom>
              <a:avLst/>
              <a:gdLst/>
              <a:ahLst/>
              <a:cxnLst/>
              <a:rect l="l" t="t" r="r" b="b"/>
              <a:pathLst>
                <a:path w="5818" h="3142" extrusionOk="0">
                  <a:moveTo>
                    <a:pt x="3892" y="0"/>
                  </a:moveTo>
                  <a:cubicBezTo>
                    <a:pt x="3583" y="0"/>
                    <a:pt x="3251" y="154"/>
                    <a:pt x="2909" y="547"/>
                  </a:cubicBezTo>
                  <a:cubicBezTo>
                    <a:pt x="2568" y="160"/>
                    <a:pt x="2237" y="9"/>
                    <a:pt x="1929" y="9"/>
                  </a:cubicBezTo>
                  <a:cubicBezTo>
                    <a:pt x="821" y="9"/>
                    <a:pt x="0" y="1970"/>
                    <a:pt x="0" y="1970"/>
                  </a:cubicBezTo>
                  <a:cubicBezTo>
                    <a:pt x="0" y="1970"/>
                    <a:pt x="1193" y="3141"/>
                    <a:pt x="2992" y="3141"/>
                  </a:cubicBezTo>
                  <a:cubicBezTo>
                    <a:pt x="4771" y="3120"/>
                    <a:pt x="5817" y="1970"/>
                    <a:pt x="5817" y="1970"/>
                  </a:cubicBezTo>
                  <a:cubicBezTo>
                    <a:pt x="5817" y="1970"/>
                    <a:pt x="4999" y="0"/>
                    <a:pt x="38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5"/>
            <p:cNvSpPr/>
            <p:nvPr/>
          </p:nvSpPr>
          <p:spPr>
            <a:xfrm>
              <a:off x="-29764" y="4555260"/>
              <a:ext cx="1625864" cy="796054"/>
            </a:xfrm>
            <a:custGeom>
              <a:avLst/>
              <a:gdLst/>
              <a:ahLst/>
              <a:cxnLst/>
              <a:rect l="l" t="t" r="r" b="b"/>
              <a:pathLst>
                <a:path w="9103" h="4457" fill="none" extrusionOk="0">
                  <a:moveTo>
                    <a:pt x="398" y="188"/>
                  </a:moveTo>
                  <a:cubicBezTo>
                    <a:pt x="398" y="188"/>
                    <a:pt x="1842" y="1548"/>
                    <a:pt x="4416" y="1548"/>
                  </a:cubicBezTo>
                  <a:cubicBezTo>
                    <a:pt x="7010" y="1548"/>
                    <a:pt x="8580" y="0"/>
                    <a:pt x="8580" y="0"/>
                  </a:cubicBezTo>
                  <a:cubicBezTo>
                    <a:pt x="8580" y="0"/>
                    <a:pt x="9103" y="4436"/>
                    <a:pt x="4290" y="4436"/>
                  </a:cubicBezTo>
                  <a:cubicBezTo>
                    <a:pt x="1" y="4457"/>
                    <a:pt x="398" y="188"/>
                    <a:pt x="398" y="188"/>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1" name="Google Shape;421;p15"/>
          <p:cNvSpPr/>
          <p:nvPr/>
        </p:nvSpPr>
        <p:spPr>
          <a:xfrm>
            <a:off x="6983825" y="0"/>
            <a:ext cx="2166300" cy="21498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2" name="Google Shape;422;p15"/>
          <p:cNvGrpSpPr/>
          <p:nvPr/>
        </p:nvGrpSpPr>
        <p:grpSpPr>
          <a:xfrm>
            <a:off x="6994902" y="-44009"/>
            <a:ext cx="2193956" cy="2193956"/>
            <a:chOff x="2911288" y="-358950"/>
            <a:chExt cx="2111400" cy="2111400"/>
          </a:xfrm>
        </p:grpSpPr>
        <p:grpSp>
          <p:nvGrpSpPr>
            <p:cNvPr id="423" name="Google Shape;423;p15"/>
            <p:cNvGrpSpPr/>
            <p:nvPr/>
          </p:nvGrpSpPr>
          <p:grpSpPr>
            <a:xfrm>
              <a:off x="3209575" y="-358950"/>
              <a:ext cx="1514825" cy="2111400"/>
              <a:chOff x="3057175" y="-358950"/>
              <a:chExt cx="1514825" cy="2111400"/>
            </a:xfrm>
          </p:grpSpPr>
          <p:cxnSp>
            <p:nvCxnSpPr>
              <p:cNvPr id="424" name="Google Shape;424;p15"/>
              <p:cNvCxnSpPr/>
              <p:nvPr/>
            </p:nvCxnSpPr>
            <p:spPr>
              <a:xfrm>
                <a:off x="3057175" y="-358950"/>
                <a:ext cx="0" cy="2111400"/>
              </a:xfrm>
              <a:prstGeom prst="straightConnector1">
                <a:avLst/>
              </a:prstGeom>
              <a:noFill/>
              <a:ln w="19050" cap="flat" cmpd="sng">
                <a:solidFill>
                  <a:schemeClr val="lt2"/>
                </a:solidFill>
                <a:prstDash val="solid"/>
                <a:round/>
                <a:headEnd type="none" w="med" len="med"/>
                <a:tailEnd type="none" w="med" len="med"/>
              </a:ln>
            </p:spPr>
          </p:cxnSp>
          <p:cxnSp>
            <p:nvCxnSpPr>
              <p:cNvPr id="425" name="Google Shape;425;p15"/>
              <p:cNvCxnSpPr/>
              <p:nvPr/>
            </p:nvCxnSpPr>
            <p:spPr>
              <a:xfrm>
                <a:off x="3562117" y="-358950"/>
                <a:ext cx="0" cy="2111400"/>
              </a:xfrm>
              <a:prstGeom prst="straightConnector1">
                <a:avLst/>
              </a:prstGeom>
              <a:noFill/>
              <a:ln w="19050" cap="flat" cmpd="sng">
                <a:solidFill>
                  <a:schemeClr val="lt2"/>
                </a:solidFill>
                <a:prstDash val="solid"/>
                <a:round/>
                <a:headEnd type="none" w="med" len="med"/>
                <a:tailEnd type="none" w="med" len="med"/>
              </a:ln>
            </p:spPr>
          </p:cxnSp>
          <p:cxnSp>
            <p:nvCxnSpPr>
              <p:cNvPr id="426" name="Google Shape;426;p15"/>
              <p:cNvCxnSpPr/>
              <p:nvPr/>
            </p:nvCxnSpPr>
            <p:spPr>
              <a:xfrm>
                <a:off x="4067058" y="-358950"/>
                <a:ext cx="0" cy="2111400"/>
              </a:xfrm>
              <a:prstGeom prst="straightConnector1">
                <a:avLst/>
              </a:prstGeom>
              <a:noFill/>
              <a:ln w="19050" cap="flat" cmpd="sng">
                <a:solidFill>
                  <a:schemeClr val="lt2"/>
                </a:solidFill>
                <a:prstDash val="solid"/>
                <a:round/>
                <a:headEnd type="none" w="med" len="med"/>
                <a:tailEnd type="none" w="med" len="med"/>
              </a:ln>
            </p:spPr>
          </p:cxnSp>
          <p:cxnSp>
            <p:nvCxnSpPr>
              <p:cNvPr id="427" name="Google Shape;427;p15"/>
              <p:cNvCxnSpPr/>
              <p:nvPr/>
            </p:nvCxnSpPr>
            <p:spPr>
              <a:xfrm>
                <a:off x="4572000" y="-358950"/>
                <a:ext cx="0" cy="2111400"/>
              </a:xfrm>
              <a:prstGeom prst="straightConnector1">
                <a:avLst/>
              </a:prstGeom>
              <a:noFill/>
              <a:ln w="19050" cap="flat" cmpd="sng">
                <a:solidFill>
                  <a:schemeClr val="lt2"/>
                </a:solidFill>
                <a:prstDash val="solid"/>
                <a:round/>
                <a:headEnd type="none" w="med" len="med"/>
                <a:tailEnd type="none" w="med" len="med"/>
              </a:ln>
            </p:spPr>
          </p:cxnSp>
        </p:grpSp>
        <p:grpSp>
          <p:nvGrpSpPr>
            <p:cNvPr id="428" name="Google Shape;428;p15"/>
            <p:cNvGrpSpPr/>
            <p:nvPr/>
          </p:nvGrpSpPr>
          <p:grpSpPr>
            <a:xfrm rot="5400000">
              <a:off x="3209575" y="-206550"/>
              <a:ext cx="1514825" cy="2111400"/>
              <a:chOff x="3057175" y="-358950"/>
              <a:chExt cx="1514825" cy="2111400"/>
            </a:xfrm>
          </p:grpSpPr>
          <p:cxnSp>
            <p:nvCxnSpPr>
              <p:cNvPr id="429" name="Google Shape;429;p15"/>
              <p:cNvCxnSpPr/>
              <p:nvPr/>
            </p:nvCxnSpPr>
            <p:spPr>
              <a:xfrm>
                <a:off x="3057175" y="-358950"/>
                <a:ext cx="0" cy="2111400"/>
              </a:xfrm>
              <a:prstGeom prst="straightConnector1">
                <a:avLst/>
              </a:prstGeom>
              <a:noFill/>
              <a:ln w="19050" cap="flat" cmpd="sng">
                <a:solidFill>
                  <a:schemeClr val="lt2"/>
                </a:solidFill>
                <a:prstDash val="solid"/>
                <a:round/>
                <a:headEnd type="none" w="med" len="med"/>
                <a:tailEnd type="none" w="med" len="med"/>
              </a:ln>
            </p:spPr>
          </p:cxnSp>
          <p:cxnSp>
            <p:nvCxnSpPr>
              <p:cNvPr id="430" name="Google Shape;430;p15"/>
              <p:cNvCxnSpPr/>
              <p:nvPr/>
            </p:nvCxnSpPr>
            <p:spPr>
              <a:xfrm>
                <a:off x="3562117" y="-358950"/>
                <a:ext cx="0" cy="2111400"/>
              </a:xfrm>
              <a:prstGeom prst="straightConnector1">
                <a:avLst/>
              </a:prstGeom>
              <a:noFill/>
              <a:ln w="19050" cap="flat" cmpd="sng">
                <a:solidFill>
                  <a:schemeClr val="lt2"/>
                </a:solidFill>
                <a:prstDash val="solid"/>
                <a:round/>
                <a:headEnd type="none" w="med" len="med"/>
                <a:tailEnd type="none" w="med" len="med"/>
              </a:ln>
            </p:spPr>
          </p:cxnSp>
          <p:cxnSp>
            <p:nvCxnSpPr>
              <p:cNvPr id="431" name="Google Shape;431;p15"/>
              <p:cNvCxnSpPr/>
              <p:nvPr/>
            </p:nvCxnSpPr>
            <p:spPr>
              <a:xfrm>
                <a:off x="4067058" y="-358950"/>
                <a:ext cx="0" cy="2111400"/>
              </a:xfrm>
              <a:prstGeom prst="straightConnector1">
                <a:avLst/>
              </a:prstGeom>
              <a:noFill/>
              <a:ln w="19050" cap="flat" cmpd="sng">
                <a:solidFill>
                  <a:schemeClr val="lt2"/>
                </a:solidFill>
                <a:prstDash val="solid"/>
                <a:round/>
                <a:headEnd type="none" w="med" len="med"/>
                <a:tailEnd type="none" w="med" len="med"/>
              </a:ln>
            </p:spPr>
          </p:cxnSp>
          <p:cxnSp>
            <p:nvCxnSpPr>
              <p:cNvPr id="432" name="Google Shape;432;p15"/>
              <p:cNvCxnSpPr/>
              <p:nvPr/>
            </p:nvCxnSpPr>
            <p:spPr>
              <a:xfrm>
                <a:off x="4572000" y="-358950"/>
                <a:ext cx="0" cy="2111400"/>
              </a:xfrm>
              <a:prstGeom prst="straightConnector1">
                <a:avLst/>
              </a:prstGeom>
              <a:noFill/>
              <a:ln w="19050" cap="flat" cmpd="sng">
                <a:solidFill>
                  <a:schemeClr val="lt2"/>
                </a:solidFill>
                <a:prstDash val="solid"/>
                <a:round/>
                <a:headEnd type="none" w="med" len="med"/>
                <a:tailEnd type="none" w="med" len="med"/>
              </a:ln>
            </p:spPr>
          </p:cxnSp>
        </p:grpSp>
      </p:grpSp>
      <p:pic>
        <p:nvPicPr>
          <p:cNvPr id="433" name="Google Shape;433;p15"/>
          <p:cNvPicPr preferRelativeResize="0"/>
          <p:nvPr/>
        </p:nvPicPr>
        <p:blipFill rotWithShape="1">
          <a:blip r:embed="rId3">
            <a:alphaModFix/>
          </a:blip>
          <a:srcRect l="19870" t="1974" r="50388" b="79044"/>
          <a:stretch/>
        </p:blipFill>
        <p:spPr>
          <a:xfrm>
            <a:off x="-28475" y="3717525"/>
            <a:ext cx="2746926" cy="1440875"/>
          </a:xfrm>
          <a:prstGeom prst="rect">
            <a:avLst/>
          </a:prstGeom>
          <a:noFill/>
          <a:ln>
            <a:noFill/>
          </a:ln>
        </p:spPr>
      </p:pic>
      <p:sp>
        <p:nvSpPr>
          <p:cNvPr id="434" name="Google Shape;434;p15"/>
          <p:cNvSpPr/>
          <p:nvPr/>
        </p:nvSpPr>
        <p:spPr>
          <a:xfrm>
            <a:off x="-321950" y="722550"/>
            <a:ext cx="3530400" cy="35304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5" name="Google Shape;435;p15"/>
          <p:cNvGrpSpPr/>
          <p:nvPr/>
        </p:nvGrpSpPr>
        <p:grpSpPr>
          <a:xfrm>
            <a:off x="517063" y="369450"/>
            <a:ext cx="8109875" cy="4404600"/>
            <a:chOff x="582450" y="285450"/>
            <a:chExt cx="8109875" cy="4404600"/>
          </a:xfrm>
        </p:grpSpPr>
        <p:sp>
          <p:nvSpPr>
            <p:cNvPr id="436" name="Google Shape;436;p15"/>
            <p:cNvSpPr/>
            <p:nvPr/>
          </p:nvSpPr>
          <p:spPr>
            <a:xfrm>
              <a:off x="713225" y="285450"/>
              <a:ext cx="7979100" cy="42366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5"/>
            <p:cNvSpPr/>
            <p:nvPr/>
          </p:nvSpPr>
          <p:spPr>
            <a:xfrm>
              <a:off x="647838" y="369450"/>
              <a:ext cx="7979100" cy="4236600"/>
            </a:xfrm>
            <a:prstGeom prst="rect">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5"/>
            <p:cNvSpPr/>
            <p:nvPr/>
          </p:nvSpPr>
          <p:spPr>
            <a:xfrm>
              <a:off x="582450" y="453450"/>
              <a:ext cx="7979100" cy="42366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9" name="Google Shape;439;p15"/>
          <p:cNvSpPr/>
          <p:nvPr/>
        </p:nvSpPr>
        <p:spPr>
          <a:xfrm rot="-2700000">
            <a:off x="4110189" y="3938039"/>
            <a:ext cx="923623" cy="923623"/>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0" name="Google Shape;440;p15"/>
          <p:cNvGrpSpPr/>
          <p:nvPr/>
        </p:nvGrpSpPr>
        <p:grpSpPr>
          <a:xfrm>
            <a:off x="4398588" y="4242113"/>
            <a:ext cx="346825" cy="315475"/>
            <a:chOff x="4586525" y="2497850"/>
            <a:chExt cx="346825" cy="315475"/>
          </a:xfrm>
        </p:grpSpPr>
        <p:sp>
          <p:nvSpPr>
            <p:cNvPr id="441" name="Google Shape;441;p15"/>
            <p:cNvSpPr/>
            <p:nvPr/>
          </p:nvSpPr>
          <p:spPr>
            <a:xfrm>
              <a:off x="4586525" y="2497850"/>
              <a:ext cx="346825" cy="315475"/>
            </a:xfrm>
            <a:custGeom>
              <a:avLst/>
              <a:gdLst/>
              <a:ahLst/>
              <a:cxnLst/>
              <a:rect l="l" t="t" r="r" b="b"/>
              <a:pathLst>
                <a:path w="13873" h="12619" extrusionOk="0">
                  <a:moveTo>
                    <a:pt x="6929" y="1"/>
                  </a:moveTo>
                  <a:cubicBezTo>
                    <a:pt x="4067" y="1"/>
                    <a:pt x="1477" y="1969"/>
                    <a:pt x="795" y="4876"/>
                  </a:cubicBezTo>
                  <a:cubicBezTo>
                    <a:pt x="0" y="8266"/>
                    <a:pt x="2113" y="11655"/>
                    <a:pt x="5503" y="12451"/>
                  </a:cubicBezTo>
                  <a:cubicBezTo>
                    <a:pt x="5986" y="12564"/>
                    <a:pt x="6468" y="12618"/>
                    <a:pt x="6943" y="12618"/>
                  </a:cubicBezTo>
                  <a:cubicBezTo>
                    <a:pt x="9805" y="12618"/>
                    <a:pt x="12395" y="10650"/>
                    <a:pt x="13077" y="7743"/>
                  </a:cubicBezTo>
                  <a:cubicBezTo>
                    <a:pt x="13872" y="4353"/>
                    <a:pt x="11759" y="964"/>
                    <a:pt x="8370" y="168"/>
                  </a:cubicBezTo>
                  <a:cubicBezTo>
                    <a:pt x="7887" y="55"/>
                    <a:pt x="7404" y="1"/>
                    <a:pt x="6929" y="1"/>
                  </a:cubicBezTo>
                  <a:close/>
                </a:path>
              </a:pathLst>
            </a:custGeom>
            <a:solidFill>
              <a:schemeClr val="accent4"/>
            </a:solidFill>
            <a:ln w="62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5"/>
            <p:cNvSpPr/>
            <p:nvPr/>
          </p:nvSpPr>
          <p:spPr>
            <a:xfrm>
              <a:off x="4670725" y="2716725"/>
              <a:ext cx="179450" cy="33000"/>
            </a:xfrm>
            <a:custGeom>
              <a:avLst/>
              <a:gdLst/>
              <a:ahLst/>
              <a:cxnLst/>
              <a:rect l="l" t="t" r="r" b="b"/>
              <a:pathLst>
                <a:path w="7178" h="1320" fill="none" extrusionOk="0">
                  <a:moveTo>
                    <a:pt x="1" y="231"/>
                  </a:moveTo>
                  <a:lnTo>
                    <a:pt x="461" y="963"/>
                  </a:lnTo>
                  <a:cubicBezTo>
                    <a:pt x="670" y="1277"/>
                    <a:pt x="1152" y="1298"/>
                    <a:pt x="1361" y="984"/>
                  </a:cubicBezTo>
                  <a:lnTo>
                    <a:pt x="1884" y="273"/>
                  </a:lnTo>
                  <a:cubicBezTo>
                    <a:pt x="2072" y="1"/>
                    <a:pt x="2533" y="1"/>
                    <a:pt x="2763" y="273"/>
                  </a:cubicBezTo>
                  <a:lnTo>
                    <a:pt x="3286" y="1005"/>
                  </a:lnTo>
                  <a:cubicBezTo>
                    <a:pt x="3516" y="1319"/>
                    <a:pt x="3976" y="1298"/>
                    <a:pt x="4165" y="1005"/>
                  </a:cubicBezTo>
                  <a:lnTo>
                    <a:pt x="4583" y="378"/>
                  </a:lnTo>
                  <a:cubicBezTo>
                    <a:pt x="4834" y="64"/>
                    <a:pt x="5294" y="64"/>
                    <a:pt x="5504" y="419"/>
                  </a:cubicBezTo>
                  <a:lnTo>
                    <a:pt x="5818" y="901"/>
                  </a:lnTo>
                  <a:cubicBezTo>
                    <a:pt x="6027" y="1256"/>
                    <a:pt x="6550" y="1256"/>
                    <a:pt x="6759" y="901"/>
                  </a:cubicBezTo>
                  <a:lnTo>
                    <a:pt x="7178" y="210"/>
                  </a:lnTo>
                </a:path>
              </a:pathLst>
            </a:custGeom>
            <a:no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5"/>
            <p:cNvSpPr/>
            <p:nvPr/>
          </p:nvSpPr>
          <p:spPr>
            <a:xfrm>
              <a:off x="4682775" y="2604575"/>
              <a:ext cx="36625" cy="60175"/>
            </a:xfrm>
            <a:custGeom>
              <a:avLst/>
              <a:gdLst/>
              <a:ahLst/>
              <a:cxnLst/>
              <a:rect l="l" t="t" r="r" b="b"/>
              <a:pathLst>
                <a:path w="1465" h="2407" extrusionOk="0">
                  <a:moveTo>
                    <a:pt x="732" y="0"/>
                  </a:moveTo>
                  <a:cubicBezTo>
                    <a:pt x="335" y="0"/>
                    <a:pt x="0" y="524"/>
                    <a:pt x="0" y="1193"/>
                  </a:cubicBezTo>
                  <a:cubicBezTo>
                    <a:pt x="0" y="1863"/>
                    <a:pt x="335" y="2407"/>
                    <a:pt x="732" y="2407"/>
                  </a:cubicBezTo>
                  <a:cubicBezTo>
                    <a:pt x="1151" y="2407"/>
                    <a:pt x="1465" y="1863"/>
                    <a:pt x="1465" y="1193"/>
                  </a:cubicBezTo>
                  <a:cubicBezTo>
                    <a:pt x="1465" y="524"/>
                    <a:pt x="1151" y="0"/>
                    <a:pt x="732" y="0"/>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5"/>
            <p:cNvSpPr/>
            <p:nvPr/>
          </p:nvSpPr>
          <p:spPr>
            <a:xfrm>
              <a:off x="4805700" y="2604575"/>
              <a:ext cx="36625" cy="60175"/>
            </a:xfrm>
            <a:custGeom>
              <a:avLst/>
              <a:gdLst/>
              <a:ahLst/>
              <a:cxnLst/>
              <a:rect l="l" t="t" r="r" b="b"/>
              <a:pathLst>
                <a:path w="1465" h="2407" extrusionOk="0">
                  <a:moveTo>
                    <a:pt x="732" y="0"/>
                  </a:moveTo>
                  <a:cubicBezTo>
                    <a:pt x="356" y="0"/>
                    <a:pt x="0" y="544"/>
                    <a:pt x="0" y="1193"/>
                  </a:cubicBezTo>
                  <a:cubicBezTo>
                    <a:pt x="0" y="1863"/>
                    <a:pt x="314" y="2407"/>
                    <a:pt x="732" y="2407"/>
                  </a:cubicBezTo>
                  <a:cubicBezTo>
                    <a:pt x="1130" y="2407"/>
                    <a:pt x="1465" y="1863"/>
                    <a:pt x="1465" y="1193"/>
                  </a:cubicBezTo>
                  <a:cubicBezTo>
                    <a:pt x="1465" y="524"/>
                    <a:pt x="1130" y="0"/>
                    <a:pt x="732" y="0"/>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5"/>
            <p:cNvSpPr/>
            <p:nvPr/>
          </p:nvSpPr>
          <p:spPr>
            <a:xfrm>
              <a:off x="4672300" y="2560625"/>
              <a:ext cx="51300" cy="29325"/>
            </a:xfrm>
            <a:custGeom>
              <a:avLst/>
              <a:gdLst/>
              <a:ahLst/>
              <a:cxnLst/>
              <a:rect l="l" t="t" r="r" b="b"/>
              <a:pathLst>
                <a:path w="2052" h="1173" fill="none" extrusionOk="0">
                  <a:moveTo>
                    <a:pt x="1" y="1173"/>
                  </a:moveTo>
                  <a:cubicBezTo>
                    <a:pt x="1" y="1173"/>
                    <a:pt x="733" y="1"/>
                    <a:pt x="2051" y="796"/>
                  </a:cubicBezTo>
                </a:path>
              </a:pathLst>
            </a:custGeom>
            <a:no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5"/>
            <p:cNvSpPr/>
            <p:nvPr/>
          </p:nvSpPr>
          <p:spPr>
            <a:xfrm>
              <a:off x="4801500" y="2560625"/>
              <a:ext cx="50775" cy="29325"/>
            </a:xfrm>
            <a:custGeom>
              <a:avLst/>
              <a:gdLst/>
              <a:ahLst/>
              <a:cxnLst/>
              <a:rect l="l" t="t" r="r" b="b"/>
              <a:pathLst>
                <a:path w="2031" h="1173" fill="none" extrusionOk="0">
                  <a:moveTo>
                    <a:pt x="2030" y="1173"/>
                  </a:moveTo>
                  <a:cubicBezTo>
                    <a:pt x="2030" y="1173"/>
                    <a:pt x="1298" y="1"/>
                    <a:pt x="1" y="796"/>
                  </a:cubicBezTo>
                </a:path>
              </a:pathLst>
            </a:custGeom>
            <a:no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5"/>
            <p:cNvSpPr/>
            <p:nvPr/>
          </p:nvSpPr>
          <p:spPr>
            <a:xfrm>
              <a:off x="4620000" y="2651125"/>
              <a:ext cx="52325" cy="52325"/>
            </a:xfrm>
            <a:custGeom>
              <a:avLst/>
              <a:gdLst/>
              <a:ahLst/>
              <a:cxnLst/>
              <a:rect l="l" t="t" r="r" b="b"/>
              <a:pathLst>
                <a:path w="2093" h="2093" extrusionOk="0">
                  <a:moveTo>
                    <a:pt x="1046" y="1"/>
                  </a:moveTo>
                  <a:cubicBezTo>
                    <a:pt x="481" y="1"/>
                    <a:pt x="0" y="461"/>
                    <a:pt x="0" y="1047"/>
                  </a:cubicBezTo>
                  <a:cubicBezTo>
                    <a:pt x="0" y="1612"/>
                    <a:pt x="481" y="2093"/>
                    <a:pt x="1046" y="2093"/>
                  </a:cubicBezTo>
                  <a:cubicBezTo>
                    <a:pt x="1632" y="2093"/>
                    <a:pt x="2093" y="1612"/>
                    <a:pt x="2093" y="1047"/>
                  </a:cubicBezTo>
                  <a:cubicBezTo>
                    <a:pt x="2093" y="461"/>
                    <a:pt x="1653" y="1"/>
                    <a:pt x="10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5"/>
            <p:cNvSpPr/>
            <p:nvPr/>
          </p:nvSpPr>
          <p:spPr>
            <a:xfrm>
              <a:off x="4850150" y="2651125"/>
              <a:ext cx="52325" cy="52325"/>
            </a:xfrm>
            <a:custGeom>
              <a:avLst/>
              <a:gdLst/>
              <a:ahLst/>
              <a:cxnLst/>
              <a:rect l="l" t="t" r="r" b="b"/>
              <a:pathLst>
                <a:path w="2093" h="2093" extrusionOk="0">
                  <a:moveTo>
                    <a:pt x="1047" y="1"/>
                  </a:moveTo>
                  <a:cubicBezTo>
                    <a:pt x="482" y="1"/>
                    <a:pt x="1" y="461"/>
                    <a:pt x="1" y="1047"/>
                  </a:cubicBezTo>
                  <a:cubicBezTo>
                    <a:pt x="1" y="1612"/>
                    <a:pt x="482" y="2093"/>
                    <a:pt x="1047" y="2093"/>
                  </a:cubicBezTo>
                  <a:cubicBezTo>
                    <a:pt x="1633" y="2093"/>
                    <a:pt x="2093" y="1612"/>
                    <a:pt x="2093" y="1047"/>
                  </a:cubicBezTo>
                  <a:cubicBezTo>
                    <a:pt x="2093" y="461"/>
                    <a:pt x="1633" y="1"/>
                    <a:pt x="10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9" name="Google Shape;449;p15"/>
          <p:cNvSpPr txBox="1">
            <a:spLocks noGrp="1"/>
          </p:cNvSpPr>
          <p:nvPr>
            <p:ph type="title"/>
          </p:nvPr>
        </p:nvSpPr>
        <p:spPr>
          <a:xfrm>
            <a:off x="953063" y="1788450"/>
            <a:ext cx="3185400" cy="1566600"/>
          </a:xfrm>
          <a:prstGeom prst="rect">
            <a:avLst/>
          </a:prstGeom>
        </p:spPr>
        <p:txBody>
          <a:bodyPr spcFirstLastPara="1" wrap="square" lIns="0" tIns="0" rIns="0" bIns="0" anchor="t" anchorCtr="0">
            <a:noAutofit/>
          </a:bodyPr>
          <a:lstStyle>
            <a:lvl1pPr lvl="0" algn="ctr" rtl="0">
              <a:spcBef>
                <a:spcPts val="0"/>
              </a:spcBef>
              <a:spcAft>
                <a:spcPts val="0"/>
              </a:spcAft>
              <a:buSzPts val="3000"/>
              <a:buNone/>
              <a:defRPr sz="34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50" name="Google Shape;450;p15"/>
          <p:cNvSpPr txBox="1">
            <a:spLocks noGrp="1"/>
          </p:cNvSpPr>
          <p:nvPr>
            <p:ph type="subTitle" idx="1"/>
          </p:nvPr>
        </p:nvSpPr>
        <p:spPr>
          <a:xfrm>
            <a:off x="4572038" y="1807500"/>
            <a:ext cx="3618900" cy="15285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accent1"/>
              </a:buClr>
              <a:buSzPts val="1600"/>
              <a:buFont typeface="Open Sans"/>
              <a:buNone/>
              <a:defRPr sz="1600"/>
            </a:lvl1pPr>
            <a:lvl2pPr lvl="1"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rtl="0">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673625"/>
            <a:ext cx="7717500" cy="5727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dk1"/>
              </a:buClr>
              <a:buSzPts val="3000"/>
              <a:buFont typeface="Archivo Black"/>
              <a:buNone/>
              <a:defRPr sz="3000">
                <a:solidFill>
                  <a:schemeClr val="dk1"/>
                </a:solidFill>
                <a:latin typeface="Archivo Black"/>
                <a:ea typeface="Archivo Black"/>
                <a:cs typeface="Archivo Black"/>
                <a:sym typeface="Archivo Black"/>
              </a:defRPr>
            </a:lvl1pPr>
            <a:lvl2pPr lvl="1">
              <a:spcBef>
                <a:spcPts val="0"/>
              </a:spcBef>
              <a:spcAft>
                <a:spcPts val="0"/>
              </a:spcAft>
              <a:buClr>
                <a:schemeClr val="dk1"/>
              </a:buClr>
              <a:buSzPts val="3000"/>
              <a:buFont typeface="Archivo Black"/>
              <a:buNone/>
              <a:defRPr sz="3000">
                <a:solidFill>
                  <a:schemeClr val="dk1"/>
                </a:solidFill>
                <a:latin typeface="Archivo Black"/>
                <a:ea typeface="Archivo Black"/>
                <a:cs typeface="Archivo Black"/>
                <a:sym typeface="Archivo Black"/>
              </a:defRPr>
            </a:lvl2pPr>
            <a:lvl3pPr lvl="2">
              <a:spcBef>
                <a:spcPts val="0"/>
              </a:spcBef>
              <a:spcAft>
                <a:spcPts val="0"/>
              </a:spcAft>
              <a:buClr>
                <a:schemeClr val="dk1"/>
              </a:buClr>
              <a:buSzPts val="3000"/>
              <a:buFont typeface="Archivo Black"/>
              <a:buNone/>
              <a:defRPr sz="3000">
                <a:solidFill>
                  <a:schemeClr val="dk1"/>
                </a:solidFill>
                <a:latin typeface="Archivo Black"/>
                <a:ea typeface="Archivo Black"/>
                <a:cs typeface="Archivo Black"/>
                <a:sym typeface="Archivo Black"/>
              </a:defRPr>
            </a:lvl3pPr>
            <a:lvl4pPr lvl="3">
              <a:spcBef>
                <a:spcPts val="0"/>
              </a:spcBef>
              <a:spcAft>
                <a:spcPts val="0"/>
              </a:spcAft>
              <a:buClr>
                <a:schemeClr val="dk1"/>
              </a:buClr>
              <a:buSzPts val="3000"/>
              <a:buFont typeface="Archivo Black"/>
              <a:buNone/>
              <a:defRPr sz="3000">
                <a:solidFill>
                  <a:schemeClr val="dk1"/>
                </a:solidFill>
                <a:latin typeface="Archivo Black"/>
                <a:ea typeface="Archivo Black"/>
                <a:cs typeface="Archivo Black"/>
                <a:sym typeface="Archivo Black"/>
              </a:defRPr>
            </a:lvl4pPr>
            <a:lvl5pPr lvl="4">
              <a:spcBef>
                <a:spcPts val="0"/>
              </a:spcBef>
              <a:spcAft>
                <a:spcPts val="0"/>
              </a:spcAft>
              <a:buClr>
                <a:schemeClr val="dk1"/>
              </a:buClr>
              <a:buSzPts val="3000"/>
              <a:buFont typeface="Archivo Black"/>
              <a:buNone/>
              <a:defRPr sz="3000">
                <a:solidFill>
                  <a:schemeClr val="dk1"/>
                </a:solidFill>
                <a:latin typeface="Archivo Black"/>
                <a:ea typeface="Archivo Black"/>
                <a:cs typeface="Archivo Black"/>
                <a:sym typeface="Archivo Black"/>
              </a:defRPr>
            </a:lvl5pPr>
            <a:lvl6pPr lvl="5">
              <a:spcBef>
                <a:spcPts val="0"/>
              </a:spcBef>
              <a:spcAft>
                <a:spcPts val="0"/>
              </a:spcAft>
              <a:buClr>
                <a:schemeClr val="dk1"/>
              </a:buClr>
              <a:buSzPts val="3000"/>
              <a:buFont typeface="Archivo Black"/>
              <a:buNone/>
              <a:defRPr sz="3000">
                <a:solidFill>
                  <a:schemeClr val="dk1"/>
                </a:solidFill>
                <a:latin typeface="Archivo Black"/>
                <a:ea typeface="Archivo Black"/>
                <a:cs typeface="Archivo Black"/>
                <a:sym typeface="Archivo Black"/>
              </a:defRPr>
            </a:lvl6pPr>
            <a:lvl7pPr lvl="6">
              <a:spcBef>
                <a:spcPts val="0"/>
              </a:spcBef>
              <a:spcAft>
                <a:spcPts val="0"/>
              </a:spcAft>
              <a:buClr>
                <a:schemeClr val="dk1"/>
              </a:buClr>
              <a:buSzPts val="3000"/>
              <a:buFont typeface="Archivo Black"/>
              <a:buNone/>
              <a:defRPr sz="3000">
                <a:solidFill>
                  <a:schemeClr val="dk1"/>
                </a:solidFill>
                <a:latin typeface="Archivo Black"/>
                <a:ea typeface="Archivo Black"/>
                <a:cs typeface="Archivo Black"/>
                <a:sym typeface="Archivo Black"/>
              </a:defRPr>
            </a:lvl7pPr>
            <a:lvl8pPr lvl="7">
              <a:spcBef>
                <a:spcPts val="0"/>
              </a:spcBef>
              <a:spcAft>
                <a:spcPts val="0"/>
              </a:spcAft>
              <a:buClr>
                <a:schemeClr val="dk1"/>
              </a:buClr>
              <a:buSzPts val="3000"/>
              <a:buFont typeface="Archivo Black"/>
              <a:buNone/>
              <a:defRPr sz="3000">
                <a:solidFill>
                  <a:schemeClr val="dk1"/>
                </a:solidFill>
                <a:latin typeface="Archivo Black"/>
                <a:ea typeface="Archivo Black"/>
                <a:cs typeface="Archivo Black"/>
                <a:sym typeface="Archivo Black"/>
              </a:defRPr>
            </a:lvl8pPr>
            <a:lvl9pPr lvl="8">
              <a:spcBef>
                <a:spcPts val="0"/>
              </a:spcBef>
              <a:spcAft>
                <a:spcPts val="0"/>
              </a:spcAft>
              <a:buClr>
                <a:schemeClr val="dk1"/>
              </a:buClr>
              <a:buSzPts val="3000"/>
              <a:buFont typeface="Archivo Black"/>
              <a:buNone/>
              <a:defRPr sz="3000">
                <a:solidFill>
                  <a:schemeClr val="dk1"/>
                </a:solidFill>
                <a:latin typeface="Archivo Black"/>
                <a:ea typeface="Archivo Black"/>
                <a:cs typeface="Archivo Black"/>
                <a:sym typeface="Archivo Black"/>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Source Sans Pro"/>
              <a:buChar char="●"/>
              <a:defRPr sz="1600">
                <a:solidFill>
                  <a:schemeClr val="dk1"/>
                </a:solidFill>
                <a:latin typeface="Source Sans Pro"/>
                <a:ea typeface="Source Sans Pro"/>
                <a:cs typeface="Source Sans Pro"/>
                <a:sym typeface="Source Sans Pro"/>
              </a:defRPr>
            </a:lvl1pPr>
            <a:lvl2pPr marL="914400" lvl="1" indent="-330200">
              <a:lnSpc>
                <a:spcPct val="115000"/>
              </a:lnSpc>
              <a:spcBef>
                <a:spcPts val="0"/>
              </a:spcBef>
              <a:spcAft>
                <a:spcPts val="0"/>
              </a:spcAft>
              <a:buClr>
                <a:schemeClr val="dk1"/>
              </a:buClr>
              <a:buSzPts val="1600"/>
              <a:buFont typeface="Source Sans Pro"/>
              <a:buChar char="○"/>
              <a:defRPr sz="1600">
                <a:solidFill>
                  <a:schemeClr val="dk1"/>
                </a:solidFill>
                <a:latin typeface="Source Sans Pro"/>
                <a:ea typeface="Source Sans Pro"/>
                <a:cs typeface="Source Sans Pro"/>
                <a:sym typeface="Source Sans Pro"/>
              </a:defRPr>
            </a:lvl2pPr>
            <a:lvl3pPr marL="1371600" lvl="2" indent="-330200">
              <a:lnSpc>
                <a:spcPct val="115000"/>
              </a:lnSpc>
              <a:spcBef>
                <a:spcPts val="0"/>
              </a:spcBef>
              <a:spcAft>
                <a:spcPts val="0"/>
              </a:spcAft>
              <a:buClr>
                <a:schemeClr val="dk1"/>
              </a:buClr>
              <a:buSzPts val="1600"/>
              <a:buFont typeface="Source Sans Pro"/>
              <a:buChar char="■"/>
              <a:defRPr sz="1600">
                <a:solidFill>
                  <a:schemeClr val="dk1"/>
                </a:solidFill>
                <a:latin typeface="Source Sans Pro"/>
                <a:ea typeface="Source Sans Pro"/>
                <a:cs typeface="Source Sans Pro"/>
                <a:sym typeface="Source Sans Pro"/>
              </a:defRPr>
            </a:lvl3pPr>
            <a:lvl4pPr marL="1828800" lvl="3" indent="-330200">
              <a:lnSpc>
                <a:spcPct val="115000"/>
              </a:lnSpc>
              <a:spcBef>
                <a:spcPts val="0"/>
              </a:spcBef>
              <a:spcAft>
                <a:spcPts val="0"/>
              </a:spcAft>
              <a:buClr>
                <a:schemeClr val="dk1"/>
              </a:buClr>
              <a:buSzPts val="1600"/>
              <a:buFont typeface="Source Sans Pro"/>
              <a:buChar char="●"/>
              <a:defRPr sz="1600">
                <a:solidFill>
                  <a:schemeClr val="dk1"/>
                </a:solidFill>
                <a:latin typeface="Source Sans Pro"/>
                <a:ea typeface="Source Sans Pro"/>
                <a:cs typeface="Source Sans Pro"/>
                <a:sym typeface="Source Sans Pro"/>
              </a:defRPr>
            </a:lvl4pPr>
            <a:lvl5pPr marL="2286000" lvl="4" indent="-330200">
              <a:lnSpc>
                <a:spcPct val="115000"/>
              </a:lnSpc>
              <a:spcBef>
                <a:spcPts val="0"/>
              </a:spcBef>
              <a:spcAft>
                <a:spcPts val="0"/>
              </a:spcAft>
              <a:buClr>
                <a:schemeClr val="dk1"/>
              </a:buClr>
              <a:buSzPts val="1600"/>
              <a:buFont typeface="Source Sans Pro"/>
              <a:buChar char="○"/>
              <a:defRPr sz="1600">
                <a:solidFill>
                  <a:schemeClr val="dk1"/>
                </a:solidFill>
                <a:latin typeface="Source Sans Pro"/>
                <a:ea typeface="Source Sans Pro"/>
                <a:cs typeface="Source Sans Pro"/>
                <a:sym typeface="Source Sans Pro"/>
              </a:defRPr>
            </a:lvl5pPr>
            <a:lvl6pPr marL="2743200" lvl="5" indent="-330200">
              <a:lnSpc>
                <a:spcPct val="115000"/>
              </a:lnSpc>
              <a:spcBef>
                <a:spcPts val="0"/>
              </a:spcBef>
              <a:spcAft>
                <a:spcPts val="0"/>
              </a:spcAft>
              <a:buClr>
                <a:schemeClr val="dk1"/>
              </a:buClr>
              <a:buSzPts val="1600"/>
              <a:buFont typeface="Source Sans Pro"/>
              <a:buChar char="■"/>
              <a:defRPr sz="1600">
                <a:solidFill>
                  <a:schemeClr val="dk1"/>
                </a:solidFill>
                <a:latin typeface="Source Sans Pro"/>
                <a:ea typeface="Source Sans Pro"/>
                <a:cs typeface="Source Sans Pro"/>
                <a:sym typeface="Source Sans Pro"/>
              </a:defRPr>
            </a:lvl6pPr>
            <a:lvl7pPr marL="3200400" lvl="6" indent="-330200">
              <a:lnSpc>
                <a:spcPct val="115000"/>
              </a:lnSpc>
              <a:spcBef>
                <a:spcPts val="0"/>
              </a:spcBef>
              <a:spcAft>
                <a:spcPts val="0"/>
              </a:spcAft>
              <a:buClr>
                <a:schemeClr val="dk1"/>
              </a:buClr>
              <a:buSzPts val="1600"/>
              <a:buFont typeface="Source Sans Pro"/>
              <a:buChar char="●"/>
              <a:defRPr sz="1600">
                <a:solidFill>
                  <a:schemeClr val="dk1"/>
                </a:solidFill>
                <a:latin typeface="Source Sans Pro"/>
                <a:ea typeface="Source Sans Pro"/>
                <a:cs typeface="Source Sans Pro"/>
                <a:sym typeface="Source Sans Pro"/>
              </a:defRPr>
            </a:lvl7pPr>
            <a:lvl8pPr marL="3657600" lvl="7" indent="-330200">
              <a:lnSpc>
                <a:spcPct val="115000"/>
              </a:lnSpc>
              <a:spcBef>
                <a:spcPts val="0"/>
              </a:spcBef>
              <a:spcAft>
                <a:spcPts val="0"/>
              </a:spcAft>
              <a:buClr>
                <a:schemeClr val="dk1"/>
              </a:buClr>
              <a:buSzPts val="1600"/>
              <a:buFont typeface="Source Sans Pro"/>
              <a:buChar char="○"/>
              <a:defRPr sz="1600">
                <a:solidFill>
                  <a:schemeClr val="dk1"/>
                </a:solidFill>
                <a:latin typeface="Source Sans Pro"/>
                <a:ea typeface="Source Sans Pro"/>
                <a:cs typeface="Source Sans Pro"/>
                <a:sym typeface="Source Sans Pro"/>
              </a:defRPr>
            </a:lvl8pPr>
            <a:lvl9pPr marL="4114800" lvl="8" indent="-330200">
              <a:lnSpc>
                <a:spcPct val="115000"/>
              </a:lnSpc>
              <a:spcBef>
                <a:spcPts val="0"/>
              </a:spcBef>
              <a:spcAft>
                <a:spcPts val="0"/>
              </a:spcAft>
              <a:buClr>
                <a:schemeClr val="dk1"/>
              </a:buClr>
              <a:buSzPts val="1600"/>
              <a:buFont typeface="Source Sans Pro"/>
              <a:buChar char="■"/>
              <a:defRPr sz="1600">
                <a:solidFill>
                  <a:schemeClr val="dk1"/>
                </a:solidFill>
                <a:latin typeface="Source Sans Pro"/>
                <a:ea typeface="Source Sans Pro"/>
                <a:cs typeface="Source Sans Pro"/>
                <a:sym typeface="Source Sans Pr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4" r:id="rId4"/>
    <p:sldLayoutId id="2147483655" r:id="rId5"/>
    <p:sldLayoutId id="2147483658" r:id="rId6"/>
    <p:sldLayoutId id="2147483659" r:id="rId7"/>
    <p:sldLayoutId id="2147483660" r:id="rId8"/>
    <p:sldLayoutId id="2147483661" r:id="rId9"/>
    <p:sldLayoutId id="2147483663" r:id="rId10"/>
    <p:sldLayoutId id="2147483677" r:id="rId11"/>
    <p:sldLayoutId id="2147483678"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hyperlink" Target="https://www.usherbrooke.ca/etudiants/fileadmin/sites/etudiants/documents/Psychologie/Brochure_affirmation_soi_2021_01.pdf"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s://www.usherbrooke.ca/etudiants/fileadmin/sites/etudiants/documents/Psychologie/Brochure_affirmation_soi_2021_01.pdf" TargetMode="External"/><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hyperlink" Target="https://www.usherbrooke.ca/etudiants/fileadmin/sites/etudiants/documents/Psychologie/Brochure_affirmation_soi_2021_01.pdf" TargetMode="External"/><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hyperlink" Target="https://vie-etudiante.uqam.ca/medias/fichiers/conseils-soutien/article-estime-de-soi.pdf" TargetMode="External"/><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hyperlink" Target="https://vie-etudiante.uqam.ca/medias/fichiers/conseils-soutien/article-estime-de-soi.pdf"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hyperlink" Target="https://vie-etudiante.uqam.ca/medias/fichiers/conseils-soutien/article-estime-de-soi.pdf" TargetMode="External"/><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hyperlink" Target="https://vie-etudiante.uqam.ca/medias/fichiers/conseils-soutien/article-estime-de-soi.pdf" TargetMode="External"/><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www.techno-science.net/definition/3982.html" TargetMode="External"/><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hyperlink" Target="https://www.techno-science.net/definition/4201.html"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nk9yrhR810w" TargetMode="External"/><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www.larousse.fr/dictionnaires/francais/cr%C3%A9ativit%C3%A9/20301"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hyperlink" Target="https://creativite-intuitive.fr/definition-creativite/"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s://creativite-intuitive.fr/definition-creativite/"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hyperlink" Target="https://www.lynnelevesque.com/les-huit-talents-creatifs-et-carl-jung/"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fr.wikipedia.org/wiki/Abraham_Moles" TargetMode="External"/><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hyperlink" Target="https://creativite-intuitive.fr/definition-creativit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3"/>
        <p:cNvGrpSpPr/>
        <p:nvPr/>
      </p:nvGrpSpPr>
      <p:grpSpPr>
        <a:xfrm>
          <a:off x="0" y="0"/>
          <a:ext cx="0" cy="0"/>
          <a:chOff x="0" y="0"/>
          <a:chExt cx="0" cy="0"/>
        </a:xfrm>
      </p:grpSpPr>
      <p:sp>
        <p:nvSpPr>
          <p:cNvPr id="934" name="Google Shape;934;p35"/>
          <p:cNvSpPr txBox="1">
            <a:spLocks noGrp="1"/>
          </p:cNvSpPr>
          <p:nvPr>
            <p:ph type="ctrTitle"/>
          </p:nvPr>
        </p:nvSpPr>
        <p:spPr>
          <a:xfrm>
            <a:off x="1157700" y="1333030"/>
            <a:ext cx="6828600" cy="1944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600"/>
              <a:t>Défintions et concepts</a:t>
            </a:r>
            <a:br>
              <a:rPr lang="en" sz="4600" dirty="0"/>
            </a:br>
            <a:r>
              <a:rPr lang="en" sz="2800" dirty="0"/>
              <a:t>Enseignement des arts</a:t>
            </a:r>
            <a:endParaRPr sz="2800" dirty="0">
              <a:solidFill>
                <a:schemeClr val="accent6"/>
              </a:solidFill>
            </a:endParaRPr>
          </a:p>
        </p:txBody>
      </p:sp>
      <p:sp>
        <p:nvSpPr>
          <p:cNvPr id="935" name="Google Shape;935;p35"/>
          <p:cNvSpPr/>
          <p:nvPr/>
        </p:nvSpPr>
        <p:spPr>
          <a:xfrm>
            <a:off x="2597732" y="3304855"/>
            <a:ext cx="3891300" cy="3750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5"/>
          <p:cNvSpPr txBox="1">
            <a:spLocks noGrp="1"/>
          </p:cNvSpPr>
          <p:nvPr>
            <p:ph type="subTitle" idx="1"/>
          </p:nvPr>
        </p:nvSpPr>
        <p:spPr>
          <a:xfrm>
            <a:off x="2749974" y="3460808"/>
            <a:ext cx="4683601" cy="377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CA" dirty="0"/>
              <a:t>Sonia Fournier, Ph. D. en enseignement des arts</a:t>
            </a:r>
            <a:endParaRPr dirty="0"/>
          </a:p>
        </p:txBody>
      </p:sp>
      <p:grpSp>
        <p:nvGrpSpPr>
          <p:cNvPr id="937" name="Google Shape;937;p35"/>
          <p:cNvGrpSpPr/>
          <p:nvPr/>
        </p:nvGrpSpPr>
        <p:grpSpPr>
          <a:xfrm>
            <a:off x="6489032" y="4039476"/>
            <a:ext cx="709950" cy="700025"/>
            <a:chOff x="6306675" y="3469569"/>
            <a:chExt cx="709950" cy="700025"/>
          </a:xfrm>
        </p:grpSpPr>
        <p:sp>
          <p:nvSpPr>
            <p:cNvPr id="938" name="Google Shape;938;p35"/>
            <p:cNvSpPr/>
            <p:nvPr/>
          </p:nvSpPr>
          <p:spPr>
            <a:xfrm rot="-2377485">
              <a:off x="6359302" y="3730329"/>
              <a:ext cx="194745" cy="235231"/>
            </a:xfrm>
            <a:prstGeom prst="upArrow">
              <a:avLst>
                <a:gd name="adj1" fmla="val 32326"/>
                <a:gd name="adj2"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5"/>
            <p:cNvSpPr/>
            <p:nvPr/>
          </p:nvSpPr>
          <p:spPr>
            <a:xfrm rot="-2377485">
              <a:off x="6769252" y="3899279"/>
              <a:ext cx="194745" cy="235231"/>
            </a:xfrm>
            <a:prstGeom prst="upArrow">
              <a:avLst>
                <a:gd name="adj1" fmla="val 32326"/>
                <a:gd name="adj2"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5"/>
            <p:cNvSpPr/>
            <p:nvPr/>
          </p:nvSpPr>
          <p:spPr>
            <a:xfrm rot="-2377485">
              <a:off x="6594002" y="3504654"/>
              <a:ext cx="194745" cy="235231"/>
            </a:xfrm>
            <a:prstGeom prst="upArrow">
              <a:avLst>
                <a:gd name="adj1" fmla="val 32326"/>
                <a:gd name="adj2"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1" name="Google Shape;941;p35"/>
          <p:cNvGrpSpPr/>
          <p:nvPr/>
        </p:nvGrpSpPr>
        <p:grpSpPr>
          <a:xfrm>
            <a:off x="1010675" y="913275"/>
            <a:ext cx="751317" cy="950076"/>
            <a:chOff x="7738088" y="641200"/>
            <a:chExt cx="751317" cy="950076"/>
          </a:xfrm>
        </p:grpSpPr>
        <p:sp>
          <p:nvSpPr>
            <p:cNvPr id="942" name="Google Shape;942;p35"/>
            <p:cNvSpPr/>
            <p:nvPr/>
          </p:nvSpPr>
          <p:spPr>
            <a:xfrm>
              <a:off x="7807809" y="641200"/>
              <a:ext cx="563922" cy="949267"/>
            </a:xfrm>
            <a:custGeom>
              <a:avLst/>
              <a:gdLst/>
              <a:ahLst/>
              <a:cxnLst/>
              <a:rect l="l" t="t" r="r" b="b"/>
              <a:pathLst>
                <a:path w="14842" h="24984" extrusionOk="0">
                  <a:moveTo>
                    <a:pt x="5698" y="20213"/>
                  </a:moveTo>
                  <a:cubicBezTo>
                    <a:pt x="6158" y="20213"/>
                    <a:pt x="6807" y="20506"/>
                    <a:pt x="7539" y="21050"/>
                  </a:cubicBezTo>
                  <a:cubicBezTo>
                    <a:pt x="7581" y="21092"/>
                    <a:pt x="7602" y="21113"/>
                    <a:pt x="7623" y="21113"/>
                  </a:cubicBezTo>
                  <a:lnTo>
                    <a:pt x="4777" y="21782"/>
                  </a:lnTo>
                  <a:cubicBezTo>
                    <a:pt x="4672" y="21426"/>
                    <a:pt x="4756" y="20778"/>
                    <a:pt x="5112" y="20422"/>
                  </a:cubicBezTo>
                  <a:cubicBezTo>
                    <a:pt x="5279" y="20297"/>
                    <a:pt x="5447" y="20213"/>
                    <a:pt x="5698" y="20213"/>
                  </a:cubicBezTo>
                  <a:close/>
                  <a:moveTo>
                    <a:pt x="11138" y="1"/>
                  </a:moveTo>
                  <a:cubicBezTo>
                    <a:pt x="11054" y="1"/>
                    <a:pt x="10887" y="22"/>
                    <a:pt x="10678" y="63"/>
                  </a:cubicBezTo>
                  <a:cubicBezTo>
                    <a:pt x="9087" y="315"/>
                    <a:pt x="4338" y="1528"/>
                    <a:pt x="1994" y="2114"/>
                  </a:cubicBezTo>
                  <a:cubicBezTo>
                    <a:pt x="1199" y="2323"/>
                    <a:pt x="697" y="2470"/>
                    <a:pt x="697" y="2470"/>
                  </a:cubicBezTo>
                  <a:cubicBezTo>
                    <a:pt x="676" y="2470"/>
                    <a:pt x="613" y="2491"/>
                    <a:pt x="530" y="2532"/>
                  </a:cubicBezTo>
                  <a:cubicBezTo>
                    <a:pt x="1" y="2817"/>
                    <a:pt x="1232" y="5573"/>
                    <a:pt x="1455" y="5573"/>
                  </a:cubicBezTo>
                  <a:cubicBezTo>
                    <a:pt x="1461" y="5573"/>
                    <a:pt x="1466" y="5571"/>
                    <a:pt x="1471" y="5566"/>
                  </a:cubicBezTo>
                  <a:cubicBezTo>
                    <a:pt x="1534" y="5524"/>
                    <a:pt x="1576" y="5462"/>
                    <a:pt x="1618" y="5420"/>
                  </a:cubicBezTo>
                  <a:cubicBezTo>
                    <a:pt x="1673" y="5333"/>
                    <a:pt x="1707" y="5297"/>
                    <a:pt x="1728" y="5297"/>
                  </a:cubicBezTo>
                  <a:cubicBezTo>
                    <a:pt x="1761" y="5297"/>
                    <a:pt x="1756" y="5394"/>
                    <a:pt x="1743" y="5524"/>
                  </a:cubicBezTo>
                  <a:lnTo>
                    <a:pt x="1743" y="5545"/>
                  </a:lnTo>
                  <a:cubicBezTo>
                    <a:pt x="1785" y="5462"/>
                    <a:pt x="1827" y="5399"/>
                    <a:pt x="1848" y="5315"/>
                  </a:cubicBezTo>
                  <a:cubicBezTo>
                    <a:pt x="1973" y="4897"/>
                    <a:pt x="1785" y="4436"/>
                    <a:pt x="1618" y="4164"/>
                  </a:cubicBezTo>
                  <a:lnTo>
                    <a:pt x="3124" y="3872"/>
                  </a:lnTo>
                  <a:lnTo>
                    <a:pt x="3208" y="4039"/>
                  </a:lnTo>
                  <a:cubicBezTo>
                    <a:pt x="3250" y="4185"/>
                    <a:pt x="3333" y="4332"/>
                    <a:pt x="3396" y="4499"/>
                  </a:cubicBezTo>
                  <a:cubicBezTo>
                    <a:pt x="3459" y="4729"/>
                    <a:pt x="3522" y="5001"/>
                    <a:pt x="3564" y="5294"/>
                  </a:cubicBezTo>
                  <a:lnTo>
                    <a:pt x="2099" y="5504"/>
                  </a:lnTo>
                  <a:lnTo>
                    <a:pt x="1743" y="5545"/>
                  </a:lnTo>
                  <a:cubicBezTo>
                    <a:pt x="1722" y="5629"/>
                    <a:pt x="1722" y="5734"/>
                    <a:pt x="1680" y="5817"/>
                  </a:cubicBezTo>
                  <a:cubicBezTo>
                    <a:pt x="1659" y="5922"/>
                    <a:pt x="1639" y="6027"/>
                    <a:pt x="1639" y="6048"/>
                  </a:cubicBezTo>
                  <a:lnTo>
                    <a:pt x="1639" y="6069"/>
                  </a:lnTo>
                  <a:lnTo>
                    <a:pt x="2078" y="5985"/>
                  </a:lnTo>
                  <a:lnTo>
                    <a:pt x="2099" y="5985"/>
                  </a:lnTo>
                  <a:lnTo>
                    <a:pt x="3626" y="5734"/>
                  </a:lnTo>
                  <a:lnTo>
                    <a:pt x="3856" y="5671"/>
                  </a:lnTo>
                  <a:lnTo>
                    <a:pt x="3856" y="5755"/>
                  </a:lnTo>
                  <a:cubicBezTo>
                    <a:pt x="3856" y="6382"/>
                    <a:pt x="3836" y="10881"/>
                    <a:pt x="2392" y="17242"/>
                  </a:cubicBezTo>
                  <a:cubicBezTo>
                    <a:pt x="1994" y="18937"/>
                    <a:pt x="1973" y="20297"/>
                    <a:pt x="2141" y="21343"/>
                  </a:cubicBezTo>
                  <a:cubicBezTo>
                    <a:pt x="2203" y="21824"/>
                    <a:pt x="2308" y="22242"/>
                    <a:pt x="2455" y="22577"/>
                  </a:cubicBezTo>
                  <a:cubicBezTo>
                    <a:pt x="3229" y="24607"/>
                    <a:pt x="4861" y="24983"/>
                    <a:pt x="4861" y="24983"/>
                  </a:cubicBezTo>
                  <a:cubicBezTo>
                    <a:pt x="4861" y="24983"/>
                    <a:pt x="8481" y="24230"/>
                    <a:pt x="9882" y="23100"/>
                  </a:cubicBezTo>
                  <a:cubicBezTo>
                    <a:pt x="12304" y="21154"/>
                    <a:pt x="13211" y="18287"/>
                    <a:pt x="12865" y="18287"/>
                  </a:cubicBezTo>
                  <a:cubicBezTo>
                    <a:pt x="12861" y="18287"/>
                    <a:pt x="12858" y="18287"/>
                    <a:pt x="12854" y="18288"/>
                  </a:cubicBezTo>
                  <a:cubicBezTo>
                    <a:pt x="12665" y="18309"/>
                    <a:pt x="12603" y="18309"/>
                    <a:pt x="12603" y="18309"/>
                  </a:cubicBezTo>
                  <a:cubicBezTo>
                    <a:pt x="12603" y="18309"/>
                    <a:pt x="12561" y="18225"/>
                    <a:pt x="12561" y="18079"/>
                  </a:cubicBezTo>
                  <a:cubicBezTo>
                    <a:pt x="12519" y="17660"/>
                    <a:pt x="12456" y="16656"/>
                    <a:pt x="12644" y="15359"/>
                  </a:cubicBezTo>
                  <a:cubicBezTo>
                    <a:pt x="13147" y="11906"/>
                    <a:pt x="14841" y="6089"/>
                    <a:pt x="14130" y="2491"/>
                  </a:cubicBezTo>
                  <a:cubicBezTo>
                    <a:pt x="13983" y="1633"/>
                    <a:pt x="13377" y="1047"/>
                    <a:pt x="12854" y="628"/>
                  </a:cubicBezTo>
                  <a:cubicBezTo>
                    <a:pt x="12603" y="419"/>
                    <a:pt x="12310" y="273"/>
                    <a:pt x="12038" y="168"/>
                  </a:cubicBezTo>
                  <a:cubicBezTo>
                    <a:pt x="11807" y="84"/>
                    <a:pt x="11577" y="1"/>
                    <a:pt x="11347" y="1"/>
                  </a:cubicBezTo>
                  <a:close/>
                </a:path>
              </a:pathLst>
            </a:custGeom>
            <a:solidFill>
              <a:schemeClr val="accent3"/>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5"/>
            <p:cNvSpPr/>
            <p:nvPr/>
          </p:nvSpPr>
          <p:spPr>
            <a:xfrm>
              <a:off x="8005994" y="810128"/>
              <a:ext cx="298147" cy="85527"/>
            </a:xfrm>
            <a:custGeom>
              <a:avLst/>
              <a:gdLst/>
              <a:ahLst/>
              <a:cxnLst/>
              <a:rect l="l" t="t" r="r" b="b"/>
              <a:pathLst>
                <a:path w="7847" h="2251" extrusionOk="0">
                  <a:moveTo>
                    <a:pt x="7582" y="1"/>
                  </a:moveTo>
                  <a:cubicBezTo>
                    <a:pt x="7558" y="1"/>
                    <a:pt x="7534" y="4"/>
                    <a:pt x="7512" y="11"/>
                  </a:cubicBezTo>
                  <a:lnTo>
                    <a:pt x="210" y="1727"/>
                  </a:lnTo>
                  <a:cubicBezTo>
                    <a:pt x="84" y="1748"/>
                    <a:pt x="0" y="1915"/>
                    <a:pt x="21" y="2041"/>
                  </a:cubicBezTo>
                  <a:cubicBezTo>
                    <a:pt x="63" y="2167"/>
                    <a:pt x="168" y="2250"/>
                    <a:pt x="293" y="2250"/>
                  </a:cubicBezTo>
                  <a:cubicBezTo>
                    <a:pt x="293" y="2250"/>
                    <a:pt x="314" y="2250"/>
                    <a:pt x="335" y="2229"/>
                  </a:cubicBezTo>
                  <a:lnTo>
                    <a:pt x="7638" y="493"/>
                  </a:lnTo>
                  <a:cubicBezTo>
                    <a:pt x="7763" y="472"/>
                    <a:pt x="7847" y="325"/>
                    <a:pt x="7826" y="179"/>
                  </a:cubicBezTo>
                  <a:cubicBezTo>
                    <a:pt x="7809" y="75"/>
                    <a:pt x="7692" y="1"/>
                    <a:pt x="7582" y="1"/>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5"/>
            <p:cNvSpPr/>
            <p:nvPr/>
          </p:nvSpPr>
          <p:spPr>
            <a:xfrm>
              <a:off x="8001207" y="889615"/>
              <a:ext cx="298185" cy="85527"/>
            </a:xfrm>
            <a:custGeom>
              <a:avLst/>
              <a:gdLst/>
              <a:ahLst/>
              <a:cxnLst/>
              <a:rect l="l" t="t" r="r" b="b"/>
              <a:pathLst>
                <a:path w="7848" h="2251" extrusionOk="0">
                  <a:moveTo>
                    <a:pt x="7580" y="1"/>
                  </a:moveTo>
                  <a:cubicBezTo>
                    <a:pt x="7558" y="1"/>
                    <a:pt x="7535" y="4"/>
                    <a:pt x="7513" y="12"/>
                  </a:cubicBezTo>
                  <a:lnTo>
                    <a:pt x="210" y="1727"/>
                  </a:lnTo>
                  <a:cubicBezTo>
                    <a:pt x="85" y="1748"/>
                    <a:pt x="1" y="1916"/>
                    <a:pt x="22" y="2041"/>
                  </a:cubicBezTo>
                  <a:cubicBezTo>
                    <a:pt x="43" y="2167"/>
                    <a:pt x="147" y="2251"/>
                    <a:pt x="294" y="2251"/>
                  </a:cubicBezTo>
                  <a:cubicBezTo>
                    <a:pt x="294" y="2251"/>
                    <a:pt x="315" y="2251"/>
                    <a:pt x="336" y="2230"/>
                  </a:cubicBezTo>
                  <a:lnTo>
                    <a:pt x="7638" y="493"/>
                  </a:lnTo>
                  <a:cubicBezTo>
                    <a:pt x="7764" y="472"/>
                    <a:pt x="7847" y="326"/>
                    <a:pt x="7805" y="179"/>
                  </a:cubicBezTo>
                  <a:cubicBezTo>
                    <a:pt x="7788" y="76"/>
                    <a:pt x="7686" y="1"/>
                    <a:pt x="7580" y="1"/>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5"/>
            <p:cNvSpPr/>
            <p:nvPr/>
          </p:nvSpPr>
          <p:spPr>
            <a:xfrm>
              <a:off x="7997255" y="959869"/>
              <a:ext cx="298147" cy="86021"/>
            </a:xfrm>
            <a:custGeom>
              <a:avLst/>
              <a:gdLst/>
              <a:ahLst/>
              <a:cxnLst/>
              <a:rect l="l" t="t" r="r" b="b"/>
              <a:pathLst>
                <a:path w="7847" h="2264" extrusionOk="0">
                  <a:moveTo>
                    <a:pt x="7551" y="1"/>
                  </a:moveTo>
                  <a:cubicBezTo>
                    <a:pt x="7538" y="1"/>
                    <a:pt x="7525" y="2"/>
                    <a:pt x="7512" y="4"/>
                  </a:cubicBezTo>
                  <a:lnTo>
                    <a:pt x="210" y="1741"/>
                  </a:lnTo>
                  <a:cubicBezTo>
                    <a:pt x="63" y="1762"/>
                    <a:pt x="0" y="1929"/>
                    <a:pt x="21" y="2055"/>
                  </a:cubicBezTo>
                  <a:cubicBezTo>
                    <a:pt x="42" y="2180"/>
                    <a:pt x="147" y="2264"/>
                    <a:pt x="293" y="2264"/>
                  </a:cubicBezTo>
                  <a:cubicBezTo>
                    <a:pt x="314" y="2264"/>
                    <a:pt x="314" y="2264"/>
                    <a:pt x="335" y="2222"/>
                  </a:cubicBezTo>
                  <a:lnTo>
                    <a:pt x="7637" y="506"/>
                  </a:lnTo>
                  <a:cubicBezTo>
                    <a:pt x="7763" y="485"/>
                    <a:pt x="7847" y="318"/>
                    <a:pt x="7805" y="192"/>
                  </a:cubicBezTo>
                  <a:cubicBezTo>
                    <a:pt x="7786" y="80"/>
                    <a:pt x="7666" y="1"/>
                    <a:pt x="7551" y="1"/>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5"/>
            <p:cNvSpPr/>
            <p:nvPr/>
          </p:nvSpPr>
          <p:spPr>
            <a:xfrm>
              <a:off x="7985325" y="1409167"/>
              <a:ext cx="112123" cy="59690"/>
            </a:xfrm>
            <a:custGeom>
              <a:avLst/>
              <a:gdLst/>
              <a:ahLst/>
              <a:cxnLst/>
              <a:rect l="l" t="t" r="r" b="b"/>
              <a:pathLst>
                <a:path w="2951" h="1571" extrusionOk="0">
                  <a:moveTo>
                    <a:pt x="1026" y="1"/>
                  </a:moveTo>
                  <a:cubicBezTo>
                    <a:pt x="775" y="1"/>
                    <a:pt x="607" y="85"/>
                    <a:pt x="440" y="210"/>
                  </a:cubicBezTo>
                  <a:cubicBezTo>
                    <a:pt x="84" y="566"/>
                    <a:pt x="0" y="1214"/>
                    <a:pt x="105" y="1570"/>
                  </a:cubicBezTo>
                  <a:lnTo>
                    <a:pt x="2951" y="922"/>
                  </a:lnTo>
                  <a:lnTo>
                    <a:pt x="2867" y="838"/>
                  </a:lnTo>
                  <a:cubicBezTo>
                    <a:pt x="2135" y="294"/>
                    <a:pt x="1486" y="1"/>
                    <a:pt x="1026" y="1"/>
                  </a:cubicBezTo>
                  <a:close/>
                </a:path>
              </a:pathLst>
            </a:custGeom>
            <a:solidFill>
              <a:schemeClr val="accent3"/>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5"/>
            <p:cNvSpPr/>
            <p:nvPr/>
          </p:nvSpPr>
          <p:spPr>
            <a:xfrm>
              <a:off x="7967049" y="1145098"/>
              <a:ext cx="298147" cy="85261"/>
            </a:xfrm>
            <a:custGeom>
              <a:avLst/>
              <a:gdLst/>
              <a:ahLst/>
              <a:cxnLst/>
              <a:rect l="l" t="t" r="r" b="b"/>
              <a:pathLst>
                <a:path w="7847" h="2244" extrusionOk="0">
                  <a:moveTo>
                    <a:pt x="7560" y="0"/>
                  </a:moveTo>
                  <a:cubicBezTo>
                    <a:pt x="7544" y="0"/>
                    <a:pt x="7528" y="2"/>
                    <a:pt x="7512" y="4"/>
                  </a:cubicBezTo>
                  <a:lnTo>
                    <a:pt x="209" y="1720"/>
                  </a:lnTo>
                  <a:cubicBezTo>
                    <a:pt x="84" y="1741"/>
                    <a:pt x="0" y="1908"/>
                    <a:pt x="42" y="2034"/>
                  </a:cubicBezTo>
                  <a:cubicBezTo>
                    <a:pt x="63" y="2159"/>
                    <a:pt x="168" y="2243"/>
                    <a:pt x="293" y="2243"/>
                  </a:cubicBezTo>
                  <a:cubicBezTo>
                    <a:pt x="314" y="2243"/>
                    <a:pt x="314" y="2243"/>
                    <a:pt x="335" y="2222"/>
                  </a:cubicBezTo>
                  <a:lnTo>
                    <a:pt x="7637" y="485"/>
                  </a:lnTo>
                  <a:cubicBezTo>
                    <a:pt x="7784" y="465"/>
                    <a:pt x="7847" y="318"/>
                    <a:pt x="7826" y="193"/>
                  </a:cubicBezTo>
                  <a:cubicBezTo>
                    <a:pt x="7807" y="64"/>
                    <a:pt x="7677" y="0"/>
                    <a:pt x="7560" y="0"/>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5"/>
            <p:cNvSpPr/>
            <p:nvPr/>
          </p:nvSpPr>
          <p:spPr>
            <a:xfrm>
              <a:off x="7952725" y="1225382"/>
              <a:ext cx="297387" cy="86059"/>
            </a:xfrm>
            <a:custGeom>
              <a:avLst/>
              <a:gdLst/>
              <a:ahLst/>
              <a:cxnLst/>
              <a:rect l="l" t="t" r="r" b="b"/>
              <a:pathLst>
                <a:path w="7827" h="2265" extrusionOk="0">
                  <a:moveTo>
                    <a:pt x="7546" y="1"/>
                  </a:moveTo>
                  <a:cubicBezTo>
                    <a:pt x="7528" y="1"/>
                    <a:pt x="7510" y="2"/>
                    <a:pt x="7491" y="5"/>
                  </a:cubicBezTo>
                  <a:lnTo>
                    <a:pt x="189" y="1741"/>
                  </a:lnTo>
                  <a:cubicBezTo>
                    <a:pt x="63" y="1762"/>
                    <a:pt x="1" y="1909"/>
                    <a:pt x="22" y="2055"/>
                  </a:cubicBezTo>
                  <a:cubicBezTo>
                    <a:pt x="42" y="2181"/>
                    <a:pt x="147" y="2264"/>
                    <a:pt x="273" y="2264"/>
                  </a:cubicBezTo>
                  <a:cubicBezTo>
                    <a:pt x="273" y="2264"/>
                    <a:pt x="314" y="2222"/>
                    <a:pt x="335" y="2222"/>
                  </a:cubicBezTo>
                  <a:lnTo>
                    <a:pt x="7638" y="507"/>
                  </a:lnTo>
                  <a:cubicBezTo>
                    <a:pt x="7763" y="486"/>
                    <a:pt x="7826" y="318"/>
                    <a:pt x="7805" y="193"/>
                  </a:cubicBezTo>
                  <a:cubicBezTo>
                    <a:pt x="7787" y="65"/>
                    <a:pt x="7672" y="1"/>
                    <a:pt x="7546" y="1"/>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5"/>
            <p:cNvSpPr/>
            <p:nvPr/>
          </p:nvSpPr>
          <p:spPr>
            <a:xfrm>
              <a:off x="7938400" y="1295066"/>
              <a:ext cx="298185" cy="85527"/>
            </a:xfrm>
            <a:custGeom>
              <a:avLst/>
              <a:gdLst/>
              <a:ahLst/>
              <a:cxnLst/>
              <a:rect l="l" t="t" r="r" b="b"/>
              <a:pathLst>
                <a:path w="7848" h="2251" extrusionOk="0">
                  <a:moveTo>
                    <a:pt x="7582" y="1"/>
                  </a:moveTo>
                  <a:cubicBezTo>
                    <a:pt x="7558" y="1"/>
                    <a:pt x="7535" y="4"/>
                    <a:pt x="7513" y="12"/>
                  </a:cubicBezTo>
                  <a:lnTo>
                    <a:pt x="210" y="1728"/>
                  </a:lnTo>
                  <a:cubicBezTo>
                    <a:pt x="85" y="1748"/>
                    <a:pt x="1" y="1916"/>
                    <a:pt x="22" y="2041"/>
                  </a:cubicBezTo>
                  <a:cubicBezTo>
                    <a:pt x="64" y="2167"/>
                    <a:pt x="168" y="2251"/>
                    <a:pt x="294" y="2251"/>
                  </a:cubicBezTo>
                  <a:cubicBezTo>
                    <a:pt x="315" y="2251"/>
                    <a:pt x="336" y="2251"/>
                    <a:pt x="336" y="2230"/>
                  </a:cubicBezTo>
                  <a:lnTo>
                    <a:pt x="7638" y="493"/>
                  </a:lnTo>
                  <a:cubicBezTo>
                    <a:pt x="7764" y="472"/>
                    <a:pt x="7847" y="305"/>
                    <a:pt x="7826" y="179"/>
                  </a:cubicBezTo>
                  <a:cubicBezTo>
                    <a:pt x="7809" y="76"/>
                    <a:pt x="7693" y="1"/>
                    <a:pt x="7582" y="1"/>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5"/>
            <p:cNvSpPr/>
            <p:nvPr/>
          </p:nvSpPr>
          <p:spPr>
            <a:xfrm>
              <a:off x="7738088" y="731858"/>
              <a:ext cx="197194" cy="153728"/>
            </a:xfrm>
            <a:custGeom>
              <a:avLst/>
              <a:gdLst/>
              <a:ahLst/>
              <a:cxnLst/>
              <a:rect l="l" t="t" r="r" b="b"/>
              <a:pathLst>
                <a:path w="5190" h="4046" extrusionOk="0">
                  <a:moveTo>
                    <a:pt x="3078" y="0"/>
                  </a:moveTo>
                  <a:cubicBezTo>
                    <a:pt x="2885" y="0"/>
                    <a:pt x="2675" y="26"/>
                    <a:pt x="2448" y="84"/>
                  </a:cubicBezTo>
                  <a:cubicBezTo>
                    <a:pt x="2427" y="84"/>
                    <a:pt x="2365" y="105"/>
                    <a:pt x="2302" y="146"/>
                  </a:cubicBezTo>
                  <a:cubicBezTo>
                    <a:pt x="1737" y="439"/>
                    <a:pt x="0" y="1548"/>
                    <a:pt x="879" y="3118"/>
                  </a:cubicBezTo>
                  <a:cubicBezTo>
                    <a:pt x="1293" y="3841"/>
                    <a:pt x="1837" y="4046"/>
                    <a:pt x="2313" y="4046"/>
                  </a:cubicBezTo>
                  <a:cubicBezTo>
                    <a:pt x="2897" y="4046"/>
                    <a:pt x="3378" y="3738"/>
                    <a:pt x="3390" y="3703"/>
                  </a:cubicBezTo>
                  <a:cubicBezTo>
                    <a:pt x="3443" y="3631"/>
                    <a:pt x="3479" y="3529"/>
                    <a:pt x="3502" y="3431"/>
                  </a:cubicBezTo>
                  <a:lnTo>
                    <a:pt x="3502" y="3431"/>
                  </a:lnTo>
                  <a:lnTo>
                    <a:pt x="3913" y="3118"/>
                  </a:lnTo>
                  <a:lnTo>
                    <a:pt x="5189" y="2113"/>
                  </a:lnTo>
                  <a:lnTo>
                    <a:pt x="5022" y="1444"/>
                  </a:lnTo>
                  <a:lnTo>
                    <a:pt x="5043" y="1360"/>
                  </a:lnTo>
                  <a:cubicBezTo>
                    <a:pt x="5043" y="1360"/>
                    <a:pt x="4492" y="0"/>
                    <a:pt x="3078" y="0"/>
                  </a:cubicBezTo>
                  <a:close/>
                </a:path>
              </a:pathLst>
            </a:custGeom>
            <a:solidFill>
              <a:schemeClr val="accent3"/>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5"/>
            <p:cNvSpPr/>
            <p:nvPr/>
          </p:nvSpPr>
          <p:spPr>
            <a:xfrm>
              <a:off x="7858116" y="780340"/>
              <a:ext cx="94646" cy="98597"/>
            </a:xfrm>
            <a:custGeom>
              <a:avLst/>
              <a:gdLst/>
              <a:ahLst/>
              <a:cxnLst/>
              <a:rect l="l" t="t" r="r" b="b"/>
              <a:pathLst>
                <a:path w="2491" h="2595" extrusionOk="0">
                  <a:moveTo>
                    <a:pt x="1863" y="0"/>
                  </a:moveTo>
                  <a:lnTo>
                    <a:pt x="43" y="419"/>
                  </a:lnTo>
                  <a:cubicBezTo>
                    <a:pt x="859" y="1318"/>
                    <a:pt x="43" y="2532"/>
                    <a:pt x="1" y="2595"/>
                  </a:cubicBezTo>
                  <a:lnTo>
                    <a:pt x="2491" y="2072"/>
                  </a:lnTo>
                  <a:cubicBezTo>
                    <a:pt x="2407" y="1590"/>
                    <a:pt x="2281" y="795"/>
                    <a:pt x="2114" y="419"/>
                  </a:cubicBezTo>
                  <a:cubicBezTo>
                    <a:pt x="2093" y="377"/>
                    <a:pt x="1884" y="63"/>
                    <a:pt x="1863" y="0"/>
                  </a:cubicBezTo>
                  <a:close/>
                </a:path>
              </a:pathLst>
            </a:custGeom>
            <a:solidFill>
              <a:schemeClr val="accent3"/>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5"/>
            <p:cNvSpPr/>
            <p:nvPr/>
          </p:nvSpPr>
          <p:spPr>
            <a:xfrm>
              <a:off x="7990112" y="1318548"/>
              <a:ext cx="499292" cy="272728"/>
            </a:xfrm>
            <a:custGeom>
              <a:avLst/>
              <a:gdLst/>
              <a:ahLst/>
              <a:cxnLst/>
              <a:rect l="l" t="t" r="r" b="b"/>
              <a:pathLst>
                <a:path w="13141" h="7178" extrusionOk="0">
                  <a:moveTo>
                    <a:pt x="10587" y="1"/>
                  </a:moveTo>
                  <a:cubicBezTo>
                    <a:pt x="10587" y="1"/>
                    <a:pt x="8286" y="294"/>
                    <a:pt x="7491" y="482"/>
                  </a:cubicBezTo>
                  <a:cubicBezTo>
                    <a:pt x="5649" y="879"/>
                    <a:pt x="293" y="2595"/>
                    <a:pt x="293" y="2595"/>
                  </a:cubicBezTo>
                  <a:cubicBezTo>
                    <a:pt x="628" y="2762"/>
                    <a:pt x="2302" y="2909"/>
                    <a:pt x="2720" y="3223"/>
                  </a:cubicBezTo>
                  <a:cubicBezTo>
                    <a:pt x="2908" y="3348"/>
                    <a:pt x="3473" y="4395"/>
                    <a:pt x="3118" y="5148"/>
                  </a:cubicBezTo>
                  <a:cubicBezTo>
                    <a:pt x="2950" y="5441"/>
                    <a:pt x="2302" y="6424"/>
                    <a:pt x="0" y="7177"/>
                  </a:cubicBezTo>
                  <a:lnTo>
                    <a:pt x="12240" y="4143"/>
                  </a:lnTo>
                  <a:cubicBezTo>
                    <a:pt x="13098" y="3390"/>
                    <a:pt x="13140" y="2637"/>
                    <a:pt x="12847" y="1654"/>
                  </a:cubicBezTo>
                  <a:cubicBezTo>
                    <a:pt x="12554" y="524"/>
                    <a:pt x="11299" y="42"/>
                    <a:pt x="10985" y="42"/>
                  </a:cubicBezTo>
                  <a:lnTo>
                    <a:pt x="10587" y="1"/>
                  </a:lnTo>
                  <a:close/>
                </a:path>
              </a:pathLst>
            </a:custGeom>
            <a:solidFill>
              <a:schemeClr val="accent3"/>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3" name="Google Shape;953;p35"/>
          <p:cNvSpPr txBox="1">
            <a:spLocks noGrp="1"/>
          </p:cNvSpPr>
          <p:nvPr>
            <p:ph type="title" idx="2"/>
          </p:nvPr>
        </p:nvSpPr>
        <p:spPr>
          <a:xfrm>
            <a:off x="6518276" y="811925"/>
            <a:ext cx="1703400" cy="3750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fr-CA" dirty="0"/>
              <a:t>UQAR</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13"/>
        <p:cNvGrpSpPr/>
        <p:nvPr/>
      </p:nvGrpSpPr>
      <p:grpSpPr>
        <a:xfrm>
          <a:off x="0" y="0"/>
          <a:ext cx="0" cy="0"/>
          <a:chOff x="0" y="0"/>
          <a:chExt cx="0" cy="0"/>
        </a:xfrm>
      </p:grpSpPr>
      <p:sp>
        <p:nvSpPr>
          <p:cNvPr id="1014" name="Google Shape;1014;p40"/>
          <p:cNvSpPr txBox="1">
            <a:spLocks noGrp="1"/>
          </p:cNvSpPr>
          <p:nvPr>
            <p:ph type="title"/>
          </p:nvPr>
        </p:nvSpPr>
        <p:spPr>
          <a:xfrm>
            <a:off x="1828800" y="2291619"/>
            <a:ext cx="5486400" cy="123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fr-CA" dirty="0"/>
              <a:t>L’affirmation de soi</a:t>
            </a:r>
            <a:endParaRPr dirty="0"/>
          </a:p>
        </p:txBody>
      </p:sp>
      <p:sp>
        <p:nvSpPr>
          <p:cNvPr id="1015" name="Google Shape;1015;p40"/>
          <p:cNvSpPr txBox="1">
            <a:spLocks noGrp="1"/>
          </p:cNvSpPr>
          <p:nvPr>
            <p:ph type="title" idx="2"/>
          </p:nvPr>
        </p:nvSpPr>
        <p:spPr>
          <a:xfrm>
            <a:off x="1828800" y="1119569"/>
            <a:ext cx="5486400" cy="11205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02</a:t>
            </a:r>
            <a:endParaRPr dirty="0"/>
          </a:p>
        </p:txBody>
      </p:sp>
      <p:pic>
        <p:nvPicPr>
          <p:cNvPr id="1017" name="Google Shape;1017;p40"/>
          <p:cNvPicPr preferRelativeResize="0"/>
          <p:nvPr/>
        </p:nvPicPr>
        <p:blipFill>
          <a:blip r:embed="rId3">
            <a:alphaModFix/>
          </a:blip>
          <a:stretch>
            <a:fillRect/>
          </a:stretch>
        </p:blipFill>
        <p:spPr>
          <a:xfrm>
            <a:off x="7152325" y="1299365"/>
            <a:ext cx="961326" cy="806575"/>
          </a:xfrm>
          <a:prstGeom prst="rect">
            <a:avLst/>
          </a:prstGeom>
          <a:noFill/>
          <a:ln>
            <a:noFill/>
          </a:ln>
        </p:spPr>
      </p:pic>
      <p:grpSp>
        <p:nvGrpSpPr>
          <p:cNvPr id="1018" name="Google Shape;1018;p40"/>
          <p:cNvGrpSpPr/>
          <p:nvPr/>
        </p:nvGrpSpPr>
        <p:grpSpPr>
          <a:xfrm>
            <a:off x="-808365" y="-717556"/>
            <a:ext cx="3208790" cy="2915968"/>
            <a:chOff x="-783128" y="2810844"/>
            <a:chExt cx="3208790" cy="2915968"/>
          </a:xfrm>
        </p:grpSpPr>
        <p:sp>
          <p:nvSpPr>
            <p:cNvPr id="1019" name="Google Shape;1019;p40"/>
            <p:cNvSpPr/>
            <p:nvPr/>
          </p:nvSpPr>
          <p:spPr>
            <a:xfrm>
              <a:off x="-783128" y="2810844"/>
              <a:ext cx="3208790" cy="2915968"/>
            </a:xfrm>
            <a:custGeom>
              <a:avLst/>
              <a:gdLst/>
              <a:ahLst/>
              <a:cxnLst/>
              <a:rect l="l" t="t" r="r" b="b"/>
              <a:pathLst>
                <a:path w="13873" h="12607" extrusionOk="0">
                  <a:moveTo>
                    <a:pt x="6912" y="0"/>
                  </a:moveTo>
                  <a:cubicBezTo>
                    <a:pt x="4065" y="0"/>
                    <a:pt x="1495" y="1948"/>
                    <a:pt x="816" y="4843"/>
                  </a:cubicBezTo>
                  <a:cubicBezTo>
                    <a:pt x="0" y="8232"/>
                    <a:pt x="2092" y="11622"/>
                    <a:pt x="5482" y="12438"/>
                  </a:cubicBezTo>
                  <a:cubicBezTo>
                    <a:pt x="5968" y="12552"/>
                    <a:pt x="6454" y="12606"/>
                    <a:pt x="6932" y="12606"/>
                  </a:cubicBezTo>
                  <a:cubicBezTo>
                    <a:pt x="9791" y="12606"/>
                    <a:pt x="12378" y="10655"/>
                    <a:pt x="13077" y="7751"/>
                  </a:cubicBezTo>
                  <a:cubicBezTo>
                    <a:pt x="13872" y="4382"/>
                    <a:pt x="11780" y="972"/>
                    <a:pt x="8390" y="177"/>
                  </a:cubicBezTo>
                  <a:cubicBezTo>
                    <a:pt x="7895" y="57"/>
                    <a:pt x="7399" y="0"/>
                    <a:pt x="6912" y="0"/>
                  </a:cubicBezTo>
                  <a:close/>
                </a:path>
              </a:pathLst>
            </a:custGeom>
            <a:solidFill>
              <a:schemeClr val="accent2"/>
            </a:solidFill>
            <a:ln w="6800"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0"/>
            <p:cNvSpPr/>
            <p:nvPr/>
          </p:nvSpPr>
          <p:spPr>
            <a:xfrm>
              <a:off x="97669" y="3621097"/>
              <a:ext cx="338850" cy="556731"/>
            </a:xfrm>
            <a:custGeom>
              <a:avLst/>
              <a:gdLst/>
              <a:ahLst/>
              <a:cxnLst/>
              <a:rect l="l" t="t" r="r" b="b"/>
              <a:pathLst>
                <a:path w="1465" h="2407" extrusionOk="0">
                  <a:moveTo>
                    <a:pt x="733" y="0"/>
                  </a:moveTo>
                  <a:cubicBezTo>
                    <a:pt x="356" y="0"/>
                    <a:pt x="0" y="544"/>
                    <a:pt x="0" y="1193"/>
                  </a:cubicBezTo>
                  <a:cubicBezTo>
                    <a:pt x="0" y="1863"/>
                    <a:pt x="314" y="2407"/>
                    <a:pt x="733" y="2407"/>
                  </a:cubicBezTo>
                  <a:cubicBezTo>
                    <a:pt x="1130" y="2407"/>
                    <a:pt x="1465" y="1863"/>
                    <a:pt x="1465" y="1193"/>
                  </a:cubicBezTo>
                  <a:cubicBezTo>
                    <a:pt x="1465" y="544"/>
                    <a:pt x="1130" y="0"/>
                    <a:pt x="733" y="0"/>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0"/>
            <p:cNvSpPr/>
            <p:nvPr/>
          </p:nvSpPr>
          <p:spPr>
            <a:xfrm>
              <a:off x="1230123" y="3621097"/>
              <a:ext cx="338851" cy="556733"/>
            </a:xfrm>
            <a:custGeom>
              <a:avLst/>
              <a:gdLst/>
              <a:ahLst/>
              <a:cxnLst/>
              <a:rect l="l" t="t" r="r" b="b"/>
              <a:pathLst>
                <a:path w="1465" h="2407" extrusionOk="0">
                  <a:moveTo>
                    <a:pt x="733" y="0"/>
                  </a:moveTo>
                  <a:cubicBezTo>
                    <a:pt x="335" y="0"/>
                    <a:pt x="0" y="544"/>
                    <a:pt x="0" y="1193"/>
                  </a:cubicBezTo>
                  <a:cubicBezTo>
                    <a:pt x="0" y="1863"/>
                    <a:pt x="314" y="2407"/>
                    <a:pt x="733" y="2407"/>
                  </a:cubicBezTo>
                  <a:cubicBezTo>
                    <a:pt x="1130" y="2407"/>
                    <a:pt x="1465" y="1863"/>
                    <a:pt x="1465" y="1193"/>
                  </a:cubicBezTo>
                  <a:cubicBezTo>
                    <a:pt x="1465" y="544"/>
                    <a:pt x="1151" y="0"/>
                    <a:pt x="733" y="0"/>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0"/>
            <p:cNvSpPr/>
            <p:nvPr/>
          </p:nvSpPr>
          <p:spPr>
            <a:xfrm>
              <a:off x="-197240" y="4211612"/>
              <a:ext cx="2105039" cy="1026036"/>
            </a:xfrm>
            <a:custGeom>
              <a:avLst/>
              <a:gdLst/>
              <a:ahLst/>
              <a:cxnLst/>
              <a:rect l="l" t="t" r="r" b="b"/>
              <a:pathLst>
                <a:path w="9101" h="4436" extrusionOk="0">
                  <a:moveTo>
                    <a:pt x="8578" y="0"/>
                  </a:moveTo>
                  <a:cubicBezTo>
                    <a:pt x="8577" y="0"/>
                    <a:pt x="7008" y="1548"/>
                    <a:pt x="4414" y="1548"/>
                  </a:cubicBezTo>
                  <a:cubicBezTo>
                    <a:pt x="1840" y="1548"/>
                    <a:pt x="397" y="189"/>
                    <a:pt x="396" y="188"/>
                  </a:cubicBezTo>
                  <a:lnTo>
                    <a:pt x="396" y="188"/>
                  </a:lnTo>
                  <a:cubicBezTo>
                    <a:pt x="396" y="189"/>
                    <a:pt x="1" y="4436"/>
                    <a:pt x="4257" y="4436"/>
                  </a:cubicBezTo>
                  <a:cubicBezTo>
                    <a:pt x="4267" y="4436"/>
                    <a:pt x="4278" y="4436"/>
                    <a:pt x="4288" y="4436"/>
                  </a:cubicBezTo>
                  <a:cubicBezTo>
                    <a:pt x="9100" y="4436"/>
                    <a:pt x="8578" y="0"/>
                    <a:pt x="8578" y="0"/>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0"/>
            <p:cNvSpPr/>
            <p:nvPr/>
          </p:nvSpPr>
          <p:spPr>
            <a:xfrm>
              <a:off x="216500" y="4599426"/>
              <a:ext cx="1209519" cy="653198"/>
            </a:xfrm>
            <a:custGeom>
              <a:avLst/>
              <a:gdLst/>
              <a:ahLst/>
              <a:cxnLst/>
              <a:rect l="l" t="t" r="r" b="b"/>
              <a:pathLst>
                <a:path w="5818" h="3142" extrusionOk="0">
                  <a:moveTo>
                    <a:pt x="3892" y="0"/>
                  </a:moveTo>
                  <a:cubicBezTo>
                    <a:pt x="3583" y="0"/>
                    <a:pt x="3251" y="154"/>
                    <a:pt x="2909" y="547"/>
                  </a:cubicBezTo>
                  <a:cubicBezTo>
                    <a:pt x="2568" y="160"/>
                    <a:pt x="2237" y="9"/>
                    <a:pt x="1929" y="9"/>
                  </a:cubicBezTo>
                  <a:cubicBezTo>
                    <a:pt x="821" y="9"/>
                    <a:pt x="0" y="1970"/>
                    <a:pt x="0" y="1970"/>
                  </a:cubicBezTo>
                  <a:cubicBezTo>
                    <a:pt x="0" y="1970"/>
                    <a:pt x="1193" y="3141"/>
                    <a:pt x="2992" y="3141"/>
                  </a:cubicBezTo>
                  <a:cubicBezTo>
                    <a:pt x="4771" y="3120"/>
                    <a:pt x="5817" y="1970"/>
                    <a:pt x="5817" y="1970"/>
                  </a:cubicBezTo>
                  <a:cubicBezTo>
                    <a:pt x="5817" y="1970"/>
                    <a:pt x="4999" y="0"/>
                    <a:pt x="38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0"/>
            <p:cNvSpPr/>
            <p:nvPr/>
          </p:nvSpPr>
          <p:spPr>
            <a:xfrm>
              <a:off x="-197703" y="4211612"/>
              <a:ext cx="2105501" cy="1030893"/>
            </a:xfrm>
            <a:custGeom>
              <a:avLst/>
              <a:gdLst/>
              <a:ahLst/>
              <a:cxnLst/>
              <a:rect l="l" t="t" r="r" b="b"/>
              <a:pathLst>
                <a:path w="9103" h="4457" fill="none" extrusionOk="0">
                  <a:moveTo>
                    <a:pt x="398" y="188"/>
                  </a:moveTo>
                  <a:cubicBezTo>
                    <a:pt x="398" y="188"/>
                    <a:pt x="1842" y="1548"/>
                    <a:pt x="4416" y="1548"/>
                  </a:cubicBezTo>
                  <a:cubicBezTo>
                    <a:pt x="7010" y="1548"/>
                    <a:pt x="8580" y="0"/>
                    <a:pt x="8580" y="0"/>
                  </a:cubicBezTo>
                  <a:cubicBezTo>
                    <a:pt x="8580" y="0"/>
                    <a:pt x="9103" y="4436"/>
                    <a:pt x="4290" y="4436"/>
                  </a:cubicBezTo>
                  <a:cubicBezTo>
                    <a:pt x="1" y="4457"/>
                    <a:pt x="398" y="188"/>
                    <a:pt x="398" y="188"/>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25" name="Google Shape;1025;p40"/>
          <p:cNvPicPr preferRelativeResize="0"/>
          <p:nvPr/>
        </p:nvPicPr>
        <p:blipFill rotWithShape="1">
          <a:blip r:embed="rId4">
            <a:alphaModFix/>
          </a:blip>
          <a:srcRect t="7429" b="5568"/>
          <a:stretch/>
        </p:blipFill>
        <p:spPr>
          <a:xfrm>
            <a:off x="953769" y="3057876"/>
            <a:ext cx="961325" cy="882049"/>
          </a:xfrm>
          <a:prstGeom prst="rect">
            <a:avLst/>
          </a:prstGeom>
          <a:noFill/>
          <a:ln>
            <a:noFill/>
          </a:ln>
        </p:spPr>
      </p:pic>
      <p:sp>
        <p:nvSpPr>
          <p:cNvPr id="1026" name="Google Shape;1026;p40"/>
          <p:cNvSpPr/>
          <p:nvPr/>
        </p:nvSpPr>
        <p:spPr>
          <a:xfrm rot="-2700000">
            <a:off x="7153114" y="3212793"/>
            <a:ext cx="1433164" cy="1433164"/>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7" name="Google Shape;1027;p40"/>
          <p:cNvGrpSpPr/>
          <p:nvPr/>
        </p:nvGrpSpPr>
        <p:grpSpPr>
          <a:xfrm>
            <a:off x="7537576" y="3627278"/>
            <a:ext cx="664240" cy="604198"/>
            <a:chOff x="6983834" y="878660"/>
            <a:chExt cx="465578" cy="423494"/>
          </a:xfrm>
        </p:grpSpPr>
        <p:sp>
          <p:nvSpPr>
            <p:cNvPr id="1028" name="Google Shape;1028;p40"/>
            <p:cNvSpPr/>
            <p:nvPr/>
          </p:nvSpPr>
          <p:spPr>
            <a:xfrm>
              <a:off x="6983834" y="878660"/>
              <a:ext cx="465578" cy="423494"/>
            </a:xfrm>
            <a:custGeom>
              <a:avLst/>
              <a:gdLst/>
              <a:ahLst/>
              <a:cxnLst/>
              <a:rect l="l" t="t" r="r" b="b"/>
              <a:pathLst>
                <a:path w="13873" h="12619" extrusionOk="0">
                  <a:moveTo>
                    <a:pt x="6929" y="1"/>
                  </a:moveTo>
                  <a:cubicBezTo>
                    <a:pt x="4067" y="1"/>
                    <a:pt x="1477" y="1969"/>
                    <a:pt x="795" y="4876"/>
                  </a:cubicBezTo>
                  <a:cubicBezTo>
                    <a:pt x="0" y="8266"/>
                    <a:pt x="2113" y="11655"/>
                    <a:pt x="5503" y="12451"/>
                  </a:cubicBezTo>
                  <a:cubicBezTo>
                    <a:pt x="5986" y="12564"/>
                    <a:pt x="6468" y="12618"/>
                    <a:pt x="6943" y="12618"/>
                  </a:cubicBezTo>
                  <a:cubicBezTo>
                    <a:pt x="9805" y="12618"/>
                    <a:pt x="12395" y="10650"/>
                    <a:pt x="13077" y="7743"/>
                  </a:cubicBezTo>
                  <a:cubicBezTo>
                    <a:pt x="13872" y="4353"/>
                    <a:pt x="11759" y="964"/>
                    <a:pt x="8370" y="168"/>
                  </a:cubicBezTo>
                  <a:cubicBezTo>
                    <a:pt x="7887" y="55"/>
                    <a:pt x="7404" y="1"/>
                    <a:pt x="6929" y="1"/>
                  </a:cubicBezTo>
                  <a:close/>
                </a:path>
              </a:pathLst>
            </a:custGeom>
            <a:solidFill>
              <a:schemeClr val="accent4"/>
            </a:solidFill>
            <a:ln w="62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0"/>
            <p:cNvSpPr/>
            <p:nvPr/>
          </p:nvSpPr>
          <p:spPr>
            <a:xfrm>
              <a:off x="7096867" y="1154633"/>
              <a:ext cx="240894" cy="44299"/>
            </a:xfrm>
            <a:custGeom>
              <a:avLst/>
              <a:gdLst/>
              <a:ahLst/>
              <a:cxnLst/>
              <a:rect l="l" t="t" r="r" b="b"/>
              <a:pathLst>
                <a:path w="7178" h="1320" fill="none" extrusionOk="0">
                  <a:moveTo>
                    <a:pt x="1" y="231"/>
                  </a:moveTo>
                  <a:lnTo>
                    <a:pt x="461" y="963"/>
                  </a:lnTo>
                  <a:cubicBezTo>
                    <a:pt x="670" y="1277"/>
                    <a:pt x="1152" y="1298"/>
                    <a:pt x="1361" y="984"/>
                  </a:cubicBezTo>
                  <a:lnTo>
                    <a:pt x="1884" y="273"/>
                  </a:lnTo>
                  <a:cubicBezTo>
                    <a:pt x="2072" y="1"/>
                    <a:pt x="2533" y="1"/>
                    <a:pt x="2763" y="273"/>
                  </a:cubicBezTo>
                  <a:lnTo>
                    <a:pt x="3286" y="1005"/>
                  </a:lnTo>
                  <a:cubicBezTo>
                    <a:pt x="3516" y="1319"/>
                    <a:pt x="3976" y="1298"/>
                    <a:pt x="4165" y="1005"/>
                  </a:cubicBezTo>
                  <a:lnTo>
                    <a:pt x="4583" y="378"/>
                  </a:lnTo>
                  <a:cubicBezTo>
                    <a:pt x="4834" y="64"/>
                    <a:pt x="5294" y="64"/>
                    <a:pt x="5504" y="419"/>
                  </a:cubicBezTo>
                  <a:lnTo>
                    <a:pt x="5818" y="901"/>
                  </a:lnTo>
                  <a:cubicBezTo>
                    <a:pt x="6027" y="1256"/>
                    <a:pt x="6550" y="1256"/>
                    <a:pt x="6759" y="901"/>
                  </a:cubicBezTo>
                  <a:lnTo>
                    <a:pt x="7178" y="210"/>
                  </a:lnTo>
                </a:path>
              </a:pathLst>
            </a:custGeom>
            <a:no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0"/>
            <p:cNvSpPr/>
            <p:nvPr/>
          </p:nvSpPr>
          <p:spPr>
            <a:xfrm>
              <a:off x="7113043" y="1021932"/>
              <a:ext cx="49165" cy="80779"/>
            </a:xfrm>
            <a:custGeom>
              <a:avLst/>
              <a:gdLst/>
              <a:ahLst/>
              <a:cxnLst/>
              <a:rect l="l" t="t" r="r" b="b"/>
              <a:pathLst>
                <a:path w="1465" h="2407" extrusionOk="0">
                  <a:moveTo>
                    <a:pt x="732" y="0"/>
                  </a:moveTo>
                  <a:cubicBezTo>
                    <a:pt x="335" y="0"/>
                    <a:pt x="0" y="524"/>
                    <a:pt x="0" y="1193"/>
                  </a:cubicBezTo>
                  <a:cubicBezTo>
                    <a:pt x="0" y="1863"/>
                    <a:pt x="335" y="2407"/>
                    <a:pt x="732" y="2407"/>
                  </a:cubicBezTo>
                  <a:cubicBezTo>
                    <a:pt x="1151" y="2407"/>
                    <a:pt x="1465" y="1863"/>
                    <a:pt x="1465" y="1193"/>
                  </a:cubicBezTo>
                  <a:cubicBezTo>
                    <a:pt x="1465" y="524"/>
                    <a:pt x="1151" y="0"/>
                    <a:pt x="732" y="0"/>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0"/>
            <p:cNvSpPr/>
            <p:nvPr/>
          </p:nvSpPr>
          <p:spPr>
            <a:xfrm>
              <a:off x="7278062" y="1021932"/>
              <a:ext cx="49165" cy="80779"/>
            </a:xfrm>
            <a:custGeom>
              <a:avLst/>
              <a:gdLst/>
              <a:ahLst/>
              <a:cxnLst/>
              <a:rect l="l" t="t" r="r" b="b"/>
              <a:pathLst>
                <a:path w="1465" h="2407" extrusionOk="0">
                  <a:moveTo>
                    <a:pt x="732" y="0"/>
                  </a:moveTo>
                  <a:cubicBezTo>
                    <a:pt x="356" y="0"/>
                    <a:pt x="0" y="544"/>
                    <a:pt x="0" y="1193"/>
                  </a:cubicBezTo>
                  <a:cubicBezTo>
                    <a:pt x="0" y="1863"/>
                    <a:pt x="314" y="2407"/>
                    <a:pt x="732" y="2407"/>
                  </a:cubicBezTo>
                  <a:cubicBezTo>
                    <a:pt x="1130" y="2407"/>
                    <a:pt x="1465" y="1863"/>
                    <a:pt x="1465" y="1193"/>
                  </a:cubicBezTo>
                  <a:cubicBezTo>
                    <a:pt x="1465" y="524"/>
                    <a:pt x="1130" y="0"/>
                    <a:pt x="732" y="0"/>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0"/>
            <p:cNvSpPr/>
            <p:nvPr/>
          </p:nvSpPr>
          <p:spPr>
            <a:xfrm>
              <a:off x="7098981" y="962932"/>
              <a:ext cx="68865" cy="39366"/>
            </a:xfrm>
            <a:custGeom>
              <a:avLst/>
              <a:gdLst/>
              <a:ahLst/>
              <a:cxnLst/>
              <a:rect l="l" t="t" r="r" b="b"/>
              <a:pathLst>
                <a:path w="2052" h="1173" fill="none" extrusionOk="0">
                  <a:moveTo>
                    <a:pt x="1" y="1173"/>
                  </a:moveTo>
                  <a:cubicBezTo>
                    <a:pt x="1" y="1173"/>
                    <a:pt x="733" y="1"/>
                    <a:pt x="2051" y="796"/>
                  </a:cubicBezTo>
                </a:path>
              </a:pathLst>
            </a:custGeom>
            <a:no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0"/>
            <p:cNvSpPr/>
            <p:nvPr/>
          </p:nvSpPr>
          <p:spPr>
            <a:xfrm>
              <a:off x="7272424" y="962932"/>
              <a:ext cx="68160" cy="39366"/>
            </a:xfrm>
            <a:custGeom>
              <a:avLst/>
              <a:gdLst/>
              <a:ahLst/>
              <a:cxnLst/>
              <a:rect l="l" t="t" r="r" b="b"/>
              <a:pathLst>
                <a:path w="2031" h="1173" fill="none" extrusionOk="0">
                  <a:moveTo>
                    <a:pt x="2030" y="1173"/>
                  </a:moveTo>
                  <a:cubicBezTo>
                    <a:pt x="2030" y="1173"/>
                    <a:pt x="1298" y="1"/>
                    <a:pt x="1" y="796"/>
                  </a:cubicBezTo>
                </a:path>
              </a:pathLst>
            </a:custGeom>
            <a:no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0"/>
            <p:cNvSpPr/>
            <p:nvPr/>
          </p:nvSpPr>
          <p:spPr>
            <a:xfrm>
              <a:off x="7028772" y="1084423"/>
              <a:ext cx="70241" cy="70241"/>
            </a:xfrm>
            <a:custGeom>
              <a:avLst/>
              <a:gdLst/>
              <a:ahLst/>
              <a:cxnLst/>
              <a:rect l="l" t="t" r="r" b="b"/>
              <a:pathLst>
                <a:path w="2093" h="2093" extrusionOk="0">
                  <a:moveTo>
                    <a:pt x="1046" y="1"/>
                  </a:moveTo>
                  <a:cubicBezTo>
                    <a:pt x="481" y="1"/>
                    <a:pt x="0" y="461"/>
                    <a:pt x="0" y="1047"/>
                  </a:cubicBezTo>
                  <a:cubicBezTo>
                    <a:pt x="0" y="1612"/>
                    <a:pt x="481" y="2093"/>
                    <a:pt x="1046" y="2093"/>
                  </a:cubicBezTo>
                  <a:cubicBezTo>
                    <a:pt x="1632" y="2093"/>
                    <a:pt x="2093" y="1612"/>
                    <a:pt x="2093" y="1047"/>
                  </a:cubicBezTo>
                  <a:cubicBezTo>
                    <a:pt x="2093" y="461"/>
                    <a:pt x="1653" y="1"/>
                    <a:pt x="10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0"/>
            <p:cNvSpPr/>
            <p:nvPr/>
          </p:nvSpPr>
          <p:spPr>
            <a:xfrm>
              <a:off x="7337734" y="1084423"/>
              <a:ext cx="70241" cy="70241"/>
            </a:xfrm>
            <a:custGeom>
              <a:avLst/>
              <a:gdLst/>
              <a:ahLst/>
              <a:cxnLst/>
              <a:rect l="l" t="t" r="r" b="b"/>
              <a:pathLst>
                <a:path w="2093" h="2093" extrusionOk="0">
                  <a:moveTo>
                    <a:pt x="1047" y="1"/>
                  </a:moveTo>
                  <a:cubicBezTo>
                    <a:pt x="482" y="1"/>
                    <a:pt x="1" y="461"/>
                    <a:pt x="1" y="1047"/>
                  </a:cubicBezTo>
                  <a:cubicBezTo>
                    <a:pt x="1" y="1612"/>
                    <a:pt x="482" y="2093"/>
                    <a:pt x="1047" y="2093"/>
                  </a:cubicBezTo>
                  <a:cubicBezTo>
                    <a:pt x="1633" y="2093"/>
                    <a:pt x="2093" y="1612"/>
                    <a:pt x="2093" y="1047"/>
                  </a:cubicBezTo>
                  <a:cubicBezTo>
                    <a:pt x="2093" y="461"/>
                    <a:pt x="1633" y="1"/>
                    <a:pt x="10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816011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8"/>
        <p:cNvGrpSpPr/>
        <p:nvPr/>
      </p:nvGrpSpPr>
      <p:grpSpPr>
        <a:xfrm>
          <a:off x="0" y="0"/>
          <a:ext cx="0" cy="0"/>
          <a:chOff x="0" y="0"/>
          <a:chExt cx="0" cy="0"/>
        </a:xfrm>
      </p:grpSpPr>
      <p:sp>
        <p:nvSpPr>
          <p:cNvPr id="1059" name="Google Shape;1059;p42"/>
          <p:cNvSpPr txBox="1">
            <a:spLocks noGrp="1"/>
          </p:cNvSpPr>
          <p:nvPr>
            <p:ph type="title"/>
          </p:nvPr>
        </p:nvSpPr>
        <p:spPr>
          <a:xfrm>
            <a:off x="950833" y="1783951"/>
            <a:ext cx="2931988" cy="860845"/>
          </a:xfrm>
          <a:prstGeom prst="rect">
            <a:avLst/>
          </a:prstGeom>
        </p:spPr>
        <p:txBody>
          <a:bodyPr spcFirstLastPara="1" wrap="square" lIns="0" tIns="0" rIns="0" bIns="0" anchor="t" anchorCtr="0">
            <a:noAutofit/>
          </a:bodyPr>
          <a:lstStyle/>
          <a:p>
            <a:r>
              <a:rPr lang="fr-CA" sz="2000" b="1" dirty="0">
                <a:solidFill>
                  <a:srgbClr val="333333"/>
                </a:solidFill>
                <a:latin typeface="Montserrat" panose="00000500000000000000" pitchFamily="2" charset="0"/>
              </a:rPr>
              <a:t>S’affirmer</a:t>
            </a:r>
            <a:br>
              <a:rPr lang="fr-CA" sz="2000" b="1" i="0" dirty="0">
                <a:solidFill>
                  <a:srgbClr val="333333"/>
                </a:solidFill>
                <a:effectLst/>
                <a:latin typeface="Montserrat" panose="00000500000000000000" pitchFamily="2" charset="0"/>
              </a:rPr>
            </a:br>
            <a:r>
              <a:rPr lang="fr-CA" sz="2000" b="1" i="0" dirty="0">
                <a:solidFill>
                  <a:srgbClr val="333333"/>
                </a:solidFill>
                <a:effectLst/>
                <a:latin typeface="Montserrat" panose="00000500000000000000" pitchFamily="2" charset="0"/>
              </a:rPr>
              <a:t> </a:t>
            </a:r>
            <a:br>
              <a:rPr lang="fr-CA" sz="2000" b="1" i="0" dirty="0">
                <a:solidFill>
                  <a:srgbClr val="333333"/>
                </a:solidFill>
                <a:effectLst/>
                <a:latin typeface="Montserrat" panose="00000500000000000000" pitchFamily="2" charset="0"/>
              </a:rPr>
            </a:br>
            <a:br>
              <a:rPr lang="fr-CA" b="1" i="0" dirty="0">
                <a:solidFill>
                  <a:srgbClr val="333333"/>
                </a:solidFill>
                <a:effectLst/>
                <a:latin typeface="Montserrat" panose="00000500000000000000" pitchFamily="2" charset="0"/>
              </a:rPr>
            </a:br>
            <a:br>
              <a:rPr lang="fr-CA" b="1" i="0" dirty="0">
                <a:solidFill>
                  <a:srgbClr val="333333"/>
                </a:solidFill>
                <a:effectLst/>
                <a:latin typeface="Montserrat" panose="00000500000000000000" pitchFamily="2" charset="0"/>
              </a:rPr>
            </a:br>
            <a:endParaRPr dirty="0"/>
          </a:p>
        </p:txBody>
      </p:sp>
      <p:sp>
        <p:nvSpPr>
          <p:cNvPr id="1060" name="Google Shape;1060;p42"/>
          <p:cNvSpPr txBox="1">
            <a:spLocks noGrp="1"/>
          </p:cNvSpPr>
          <p:nvPr>
            <p:ph type="subTitle" idx="1"/>
          </p:nvPr>
        </p:nvSpPr>
        <p:spPr>
          <a:xfrm>
            <a:off x="3949724" y="1721800"/>
            <a:ext cx="4212545" cy="1637772"/>
          </a:xfrm>
          <a:prstGeom prst="rect">
            <a:avLst/>
          </a:prstGeom>
        </p:spPr>
        <p:txBody>
          <a:bodyPr spcFirstLastPara="1" wrap="square" lIns="0" tIns="0" rIns="0" bIns="0" anchor="t" anchorCtr="0">
            <a:noAutofit/>
          </a:bodyPr>
          <a:lstStyle/>
          <a:p>
            <a:pPr algn="just" fontAlgn="base"/>
            <a:r>
              <a:rPr lang="fr-CA" sz="1050" dirty="0"/>
              <a:t>L’affirmation de soi est un style d’interaction avec les autres. Il s’agit</a:t>
            </a:r>
          </a:p>
          <a:p>
            <a:pPr algn="just" fontAlgn="base"/>
            <a:r>
              <a:rPr lang="fr-CA" sz="1050" dirty="0"/>
              <a:t>d’une attitude basée sur le sentiment que vous êtes un individu qui</a:t>
            </a:r>
          </a:p>
          <a:p>
            <a:pPr algn="just" fontAlgn="base"/>
            <a:r>
              <a:rPr lang="fr-CA" sz="1050" dirty="0"/>
              <a:t>a autant de valeur que tous les autres et sur une gamme d’habiletés qui</a:t>
            </a:r>
          </a:p>
          <a:p>
            <a:pPr algn="just" fontAlgn="base"/>
            <a:r>
              <a:rPr lang="fr-CA" sz="1050" dirty="0"/>
              <a:t>permettront d’agir.</a:t>
            </a:r>
          </a:p>
          <a:p>
            <a:pPr algn="just" fontAlgn="base"/>
            <a:endParaRPr lang="fr-CA" sz="1050" dirty="0"/>
          </a:p>
          <a:p>
            <a:pPr algn="just" fontAlgn="base"/>
            <a:r>
              <a:rPr lang="fr-CA" sz="1050" dirty="0"/>
              <a:t>Selon cette attitude dans votre vie,  le noyau de l’affirmation de soi est</a:t>
            </a:r>
          </a:p>
          <a:p>
            <a:pPr algn="just" fontAlgn="base"/>
            <a:r>
              <a:rPr lang="fr-CA" sz="1050" dirty="0"/>
              <a:t>tout simplement l’expression de vos opinions, de vos besoins et de vos</a:t>
            </a:r>
          </a:p>
          <a:p>
            <a:pPr algn="just" fontAlgn="base"/>
            <a:r>
              <a:rPr lang="fr-CA" sz="1050" dirty="0"/>
              <a:t>sentiments. </a:t>
            </a:r>
          </a:p>
          <a:p>
            <a:pPr algn="just" fontAlgn="base"/>
            <a:endParaRPr lang="fr-CA" sz="1050" b="0" i="0" dirty="0">
              <a:solidFill>
                <a:srgbClr val="333333"/>
              </a:solidFill>
              <a:effectLst/>
              <a:latin typeface="Source Sans Pro" panose="020B0503030403020204" pitchFamily="34" charset="0"/>
            </a:endParaRPr>
          </a:p>
          <a:p>
            <a:pPr algn="just" fontAlgn="base"/>
            <a:endParaRPr lang="fr-CA" sz="1000" dirty="0"/>
          </a:p>
          <a:p>
            <a:pPr algn="just" fontAlgn="base"/>
            <a:endParaRPr lang="fr-CA" sz="1000" dirty="0"/>
          </a:p>
          <a:p>
            <a:pPr algn="just" fontAlgn="base"/>
            <a:r>
              <a:rPr lang="fr-CA" sz="1000" dirty="0"/>
              <a:t>:</a:t>
            </a:r>
            <a:endParaRPr lang="fr-CA" sz="900" b="0" i="0" dirty="0">
              <a:solidFill>
                <a:srgbClr val="333333"/>
              </a:solidFill>
              <a:effectLst/>
              <a:latin typeface="Source Sans Pro" panose="020B0503030403020204" pitchFamily="34" charset="0"/>
            </a:endParaRPr>
          </a:p>
        </p:txBody>
      </p:sp>
      <p:sp>
        <p:nvSpPr>
          <p:cNvPr id="1068" name="Google Shape;1068;p42"/>
          <p:cNvSpPr/>
          <p:nvPr/>
        </p:nvSpPr>
        <p:spPr>
          <a:xfrm rot="-2700000">
            <a:off x="221959" y="330039"/>
            <a:ext cx="923623" cy="923623"/>
          </a:xfrm>
          <a:prstGeom prst="rect">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9" name="Google Shape;1069;p42"/>
          <p:cNvGrpSpPr/>
          <p:nvPr/>
        </p:nvGrpSpPr>
        <p:grpSpPr>
          <a:xfrm>
            <a:off x="510363" y="634263"/>
            <a:ext cx="346825" cy="315175"/>
            <a:chOff x="4579725" y="2948550"/>
            <a:chExt cx="346825" cy="315175"/>
          </a:xfrm>
        </p:grpSpPr>
        <p:sp>
          <p:nvSpPr>
            <p:cNvPr id="1070" name="Google Shape;1070;p42"/>
            <p:cNvSpPr/>
            <p:nvPr/>
          </p:nvSpPr>
          <p:spPr>
            <a:xfrm>
              <a:off x="4579725" y="2948550"/>
              <a:ext cx="346825" cy="315175"/>
            </a:xfrm>
            <a:custGeom>
              <a:avLst/>
              <a:gdLst/>
              <a:ahLst/>
              <a:cxnLst/>
              <a:rect l="l" t="t" r="r" b="b"/>
              <a:pathLst>
                <a:path w="13873" h="12607" extrusionOk="0">
                  <a:moveTo>
                    <a:pt x="6912" y="0"/>
                  </a:moveTo>
                  <a:cubicBezTo>
                    <a:pt x="4065" y="0"/>
                    <a:pt x="1495" y="1948"/>
                    <a:pt x="816" y="4843"/>
                  </a:cubicBezTo>
                  <a:cubicBezTo>
                    <a:pt x="0" y="8232"/>
                    <a:pt x="2092" y="11622"/>
                    <a:pt x="5482" y="12438"/>
                  </a:cubicBezTo>
                  <a:cubicBezTo>
                    <a:pt x="5968" y="12552"/>
                    <a:pt x="6454" y="12606"/>
                    <a:pt x="6932" y="12606"/>
                  </a:cubicBezTo>
                  <a:cubicBezTo>
                    <a:pt x="9791" y="12606"/>
                    <a:pt x="12378" y="10655"/>
                    <a:pt x="13077" y="7751"/>
                  </a:cubicBezTo>
                  <a:cubicBezTo>
                    <a:pt x="13872" y="4382"/>
                    <a:pt x="11780" y="972"/>
                    <a:pt x="8390" y="177"/>
                  </a:cubicBezTo>
                  <a:cubicBezTo>
                    <a:pt x="7895" y="57"/>
                    <a:pt x="7399" y="0"/>
                    <a:pt x="6912" y="0"/>
                  </a:cubicBezTo>
                  <a:close/>
                </a:path>
              </a:pathLst>
            </a:custGeom>
            <a:solidFill>
              <a:schemeClr val="accent3"/>
            </a:solidFill>
            <a:ln w="6800"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2"/>
            <p:cNvSpPr/>
            <p:nvPr/>
          </p:nvSpPr>
          <p:spPr>
            <a:xfrm>
              <a:off x="4674925" y="3036125"/>
              <a:ext cx="36625" cy="60175"/>
            </a:xfrm>
            <a:custGeom>
              <a:avLst/>
              <a:gdLst/>
              <a:ahLst/>
              <a:cxnLst/>
              <a:rect l="l" t="t" r="r" b="b"/>
              <a:pathLst>
                <a:path w="1465" h="2407" extrusionOk="0">
                  <a:moveTo>
                    <a:pt x="733" y="0"/>
                  </a:moveTo>
                  <a:cubicBezTo>
                    <a:pt x="356" y="0"/>
                    <a:pt x="0" y="544"/>
                    <a:pt x="0" y="1193"/>
                  </a:cubicBezTo>
                  <a:cubicBezTo>
                    <a:pt x="0" y="1863"/>
                    <a:pt x="314" y="2407"/>
                    <a:pt x="733" y="2407"/>
                  </a:cubicBezTo>
                  <a:cubicBezTo>
                    <a:pt x="1130" y="2407"/>
                    <a:pt x="1465" y="1863"/>
                    <a:pt x="1465" y="1193"/>
                  </a:cubicBezTo>
                  <a:cubicBezTo>
                    <a:pt x="1465" y="544"/>
                    <a:pt x="1130" y="0"/>
                    <a:pt x="733" y="0"/>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2"/>
            <p:cNvSpPr/>
            <p:nvPr/>
          </p:nvSpPr>
          <p:spPr>
            <a:xfrm>
              <a:off x="4797325" y="3036125"/>
              <a:ext cx="36625" cy="60175"/>
            </a:xfrm>
            <a:custGeom>
              <a:avLst/>
              <a:gdLst/>
              <a:ahLst/>
              <a:cxnLst/>
              <a:rect l="l" t="t" r="r" b="b"/>
              <a:pathLst>
                <a:path w="1465" h="2407" extrusionOk="0">
                  <a:moveTo>
                    <a:pt x="733" y="0"/>
                  </a:moveTo>
                  <a:cubicBezTo>
                    <a:pt x="335" y="0"/>
                    <a:pt x="0" y="544"/>
                    <a:pt x="0" y="1193"/>
                  </a:cubicBezTo>
                  <a:cubicBezTo>
                    <a:pt x="0" y="1863"/>
                    <a:pt x="314" y="2407"/>
                    <a:pt x="733" y="2407"/>
                  </a:cubicBezTo>
                  <a:cubicBezTo>
                    <a:pt x="1130" y="2407"/>
                    <a:pt x="1465" y="1863"/>
                    <a:pt x="1465" y="1193"/>
                  </a:cubicBezTo>
                  <a:cubicBezTo>
                    <a:pt x="1465" y="544"/>
                    <a:pt x="1151" y="0"/>
                    <a:pt x="733" y="0"/>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2"/>
            <p:cNvSpPr/>
            <p:nvPr/>
          </p:nvSpPr>
          <p:spPr>
            <a:xfrm>
              <a:off x="4643050" y="3099950"/>
              <a:ext cx="227525" cy="110900"/>
            </a:xfrm>
            <a:custGeom>
              <a:avLst/>
              <a:gdLst/>
              <a:ahLst/>
              <a:cxnLst/>
              <a:rect l="l" t="t" r="r" b="b"/>
              <a:pathLst>
                <a:path w="9101" h="4436" extrusionOk="0">
                  <a:moveTo>
                    <a:pt x="8578" y="0"/>
                  </a:moveTo>
                  <a:cubicBezTo>
                    <a:pt x="8577" y="0"/>
                    <a:pt x="7008" y="1548"/>
                    <a:pt x="4414" y="1548"/>
                  </a:cubicBezTo>
                  <a:cubicBezTo>
                    <a:pt x="1840" y="1548"/>
                    <a:pt x="397" y="189"/>
                    <a:pt x="396" y="188"/>
                  </a:cubicBezTo>
                  <a:lnTo>
                    <a:pt x="396" y="188"/>
                  </a:lnTo>
                  <a:cubicBezTo>
                    <a:pt x="396" y="189"/>
                    <a:pt x="1" y="4436"/>
                    <a:pt x="4257" y="4436"/>
                  </a:cubicBezTo>
                  <a:cubicBezTo>
                    <a:pt x="4267" y="4436"/>
                    <a:pt x="4278" y="4436"/>
                    <a:pt x="4288" y="4436"/>
                  </a:cubicBezTo>
                  <a:cubicBezTo>
                    <a:pt x="9100" y="4436"/>
                    <a:pt x="8578" y="0"/>
                    <a:pt x="8578" y="0"/>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2"/>
            <p:cNvSpPr/>
            <p:nvPr/>
          </p:nvSpPr>
          <p:spPr>
            <a:xfrm>
              <a:off x="4680675" y="3156900"/>
              <a:ext cx="145450" cy="56100"/>
            </a:xfrm>
            <a:custGeom>
              <a:avLst/>
              <a:gdLst/>
              <a:ahLst/>
              <a:cxnLst/>
              <a:rect l="l" t="t" r="r" b="b"/>
              <a:pathLst>
                <a:path w="5818" h="3142" extrusionOk="0">
                  <a:moveTo>
                    <a:pt x="3892" y="0"/>
                  </a:moveTo>
                  <a:cubicBezTo>
                    <a:pt x="3583" y="0"/>
                    <a:pt x="3251" y="154"/>
                    <a:pt x="2909" y="547"/>
                  </a:cubicBezTo>
                  <a:cubicBezTo>
                    <a:pt x="2568" y="160"/>
                    <a:pt x="2237" y="9"/>
                    <a:pt x="1929" y="9"/>
                  </a:cubicBezTo>
                  <a:cubicBezTo>
                    <a:pt x="821" y="9"/>
                    <a:pt x="0" y="1970"/>
                    <a:pt x="0" y="1970"/>
                  </a:cubicBezTo>
                  <a:cubicBezTo>
                    <a:pt x="0" y="1970"/>
                    <a:pt x="1193" y="3141"/>
                    <a:pt x="2992" y="3141"/>
                  </a:cubicBezTo>
                  <a:cubicBezTo>
                    <a:pt x="4771" y="3120"/>
                    <a:pt x="5817" y="1970"/>
                    <a:pt x="5817" y="1970"/>
                  </a:cubicBezTo>
                  <a:cubicBezTo>
                    <a:pt x="5817" y="1970"/>
                    <a:pt x="4999" y="0"/>
                    <a:pt x="38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42"/>
            <p:cNvSpPr/>
            <p:nvPr/>
          </p:nvSpPr>
          <p:spPr>
            <a:xfrm>
              <a:off x="4643000" y="3099950"/>
              <a:ext cx="227575" cy="111425"/>
            </a:xfrm>
            <a:custGeom>
              <a:avLst/>
              <a:gdLst/>
              <a:ahLst/>
              <a:cxnLst/>
              <a:rect l="l" t="t" r="r" b="b"/>
              <a:pathLst>
                <a:path w="9103" h="4457" fill="none" extrusionOk="0">
                  <a:moveTo>
                    <a:pt x="398" y="188"/>
                  </a:moveTo>
                  <a:cubicBezTo>
                    <a:pt x="398" y="188"/>
                    <a:pt x="1842" y="1548"/>
                    <a:pt x="4416" y="1548"/>
                  </a:cubicBezTo>
                  <a:cubicBezTo>
                    <a:pt x="7010" y="1548"/>
                    <a:pt x="8580" y="0"/>
                    <a:pt x="8580" y="0"/>
                  </a:cubicBezTo>
                  <a:cubicBezTo>
                    <a:pt x="8580" y="0"/>
                    <a:pt x="9103" y="4436"/>
                    <a:pt x="4290" y="4436"/>
                  </a:cubicBezTo>
                  <a:cubicBezTo>
                    <a:pt x="1" y="4457"/>
                    <a:pt x="398" y="188"/>
                    <a:pt x="398" y="188"/>
                  </a:cubicBezTo>
                  <a:close/>
                </a:path>
              </a:pathLst>
            </a:custGeom>
            <a:no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ZoneTexte 22">
            <a:extLst>
              <a:ext uri="{FF2B5EF4-FFF2-40B4-BE49-F238E27FC236}">
                <a16:creationId xmlns:a16="http://schemas.microsoft.com/office/drawing/2014/main" id="{EA75BFEB-3FFD-4339-9FE9-5EC2B359324F}"/>
              </a:ext>
            </a:extLst>
          </p:cNvPr>
          <p:cNvSpPr txBox="1"/>
          <p:nvPr/>
        </p:nvSpPr>
        <p:spPr>
          <a:xfrm>
            <a:off x="738484" y="4313940"/>
            <a:ext cx="5181600" cy="215444"/>
          </a:xfrm>
          <a:prstGeom prst="rect">
            <a:avLst/>
          </a:prstGeom>
          <a:noFill/>
        </p:spPr>
        <p:txBody>
          <a:bodyPr wrap="square">
            <a:spAutoFit/>
          </a:bodyPr>
          <a:lstStyle/>
          <a:p>
            <a:r>
              <a:rPr lang="fr-CA" sz="800" dirty="0">
                <a:hlinkClick r:id="rId3"/>
              </a:rPr>
              <a:t>L’affirmation de soi</a:t>
            </a:r>
            <a:endParaRPr lang="fr-CA" sz="800" dirty="0"/>
          </a:p>
        </p:txBody>
      </p:sp>
    </p:spTree>
    <p:extLst>
      <p:ext uri="{BB962C8B-B14F-4D97-AF65-F5344CB8AC3E}">
        <p14:creationId xmlns:p14="http://schemas.microsoft.com/office/powerpoint/2010/main" val="2649955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58"/>
        <p:cNvGrpSpPr/>
        <p:nvPr/>
      </p:nvGrpSpPr>
      <p:grpSpPr>
        <a:xfrm>
          <a:off x="0" y="0"/>
          <a:ext cx="0" cy="0"/>
          <a:chOff x="0" y="0"/>
          <a:chExt cx="0" cy="0"/>
        </a:xfrm>
      </p:grpSpPr>
      <p:sp>
        <p:nvSpPr>
          <p:cNvPr id="1059" name="Google Shape;1059;p42"/>
          <p:cNvSpPr txBox="1">
            <a:spLocks noGrp="1"/>
          </p:cNvSpPr>
          <p:nvPr>
            <p:ph type="title"/>
          </p:nvPr>
        </p:nvSpPr>
        <p:spPr>
          <a:xfrm>
            <a:off x="738484" y="1386087"/>
            <a:ext cx="2931988" cy="2253599"/>
          </a:xfrm>
          <a:prstGeom prst="rect">
            <a:avLst/>
          </a:prstGeom>
        </p:spPr>
        <p:txBody>
          <a:bodyPr spcFirstLastPara="1" wrap="square" lIns="0" tIns="0" rIns="0" bIns="0" anchor="t" anchorCtr="0">
            <a:noAutofit/>
          </a:bodyPr>
          <a:lstStyle/>
          <a:p>
            <a:r>
              <a:rPr lang="fr-CA" sz="2800" b="1" dirty="0"/>
              <a:t>S’affirmer ne signifie pas dire non à l’autre, mais plutôt se dire oui à soi-même. </a:t>
            </a:r>
            <a:br>
              <a:rPr lang="fr-CA" sz="2800" b="1" dirty="0"/>
            </a:br>
            <a:br>
              <a:rPr lang="fr-CA" sz="800" b="1" i="0" dirty="0">
                <a:solidFill>
                  <a:srgbClr val="333333"/>
                </a:solidFill>
                <a:effectLst/>
                <a:latin typeface="Montserrat" panose="00000500000000000000" pitchFamily="2" charset="0"/>
              </a:rPr>
            </a:br>
            <a:r>
              <a:rPr lang="fr-CA" sz="800" b="1" i="0" dirty="0">
                <a:solidFill>
                  <a:srgbClr val="333333"/>
                </a:solidFill>
                <a:effectLst/>
                <a:latin typeface="Montserrat" panose="00000500000000000000" pitchFamily="2" charset="0"/>
              </a:rPr>
              <a:t> </a:t>
            </a:r>
            <a:br>
              <a:rPr lang="fr-CA" b="1" i="0" dirty="0">
                <a:solidFill>
                  <a:srgbClr val="333333"/>
                </a:solidFill>
                <a:effectLst/>
                <a:latin typeface="Montserrat" panose="00000500000000000000" pitchFamily="2" charset="0"/>
              </a:rPr>
            </a:br>
            <a:br>
              <a:rPr lang="fr-CA" b="1" i="0" dirty="0">
                <a:solidFill>
                  <a:srgbClr val="333333"/>
                </a:solidFill>
                <a:effectLst/>
                <a:latin typeface="Montserrat" panose="00000500000000000000" pitchFamily="2" charset="0"/>
              </a:rPr>
            </a:br>
            <a:endParaRPr dirty="0"/>
          </a:p>
        </p:txBody>
      </p:sp>
      <p:sp>
        <p:nvSpPr>
          <p:cNvPr id="1060" name="Google Shape;1060;p42"/>
          <p:cNvSpPr txBox="1">
            <a:spLocks noGrp="1"/>
          </p:cNvSpPr>
          <p:nvPr>
            <p:ph type="subTitle" idx="1"/>
          </p:nvPr>
        </p:nvSpPr>
        <p:spPr>
          <a:xfrm>
            <a:off x="3739916" y="634263"/>
            <a:ext cx="4422353" cy="3895121"/>
          </a:xfrm>
          <a:prstGeom prst="rect">
            <a:avLst/>
          </a:prstGeom>
        </p:spPr>
        <p:txBody>
          <a:bodyPr spcFirstLastPara="1" wrap="square" lIns="0" tIns="0" rIns="0" bIns="0" anchor="t" anchorCtr="0">
            <a:noAutofit/>
          </a:bodyPr>
          <a:lstStyle/>
          <a:p>
            <a:pPr algn="just" fontAlgn="base"/>
            <a:endParaRPr lang="fr-CA" sz="1050" b="0" i="0" dirty="0">
              <a:solidFill>
                <a:srgbClr val="333333"/>
              </a:solidFill>
              <a:effectLst/>
              <a:latin typeface="Source Sans Pro" panose="020B0503030403020204" pitchFamily="34" charset="0"/>
            </a:endParaRPr>
          </a:p>
          <a:p>
            <a:pPr algn="just" fontAlgn="base"/>
            <a:endParaRPr lang="fr-CA" sz="1000" dirty="0"/>
          </a:p>
          <a:p>
            <a:pPr algn="just" fontAlgn="base"/>
            <a:endParaRPr lang="fr-CA" sz="1000" dirty="0"/>
          </a:p>
          <a:p>
            <a:pPr algn="just" fontAlgn="base"/>
            <a:endParaRPr lang="fr-CA" sz="900" b="0" i="0" dirty="0">
              <a:solidFill>
                <a:srgbClr val="333333"/>
              </a:solidFill>
              <a:effectLst/>
              <a:latin typeface="Source Sans Pro" panose="020B0503030403020204" pitchFamily="34" charset="0"/>
            </a:endParaRPr>
          </a:p>
        </p:txBody>
      </p:sp>
      <p:sp>
        <p:nvSpPr>
          <p:cNvPr id="1068" name="Google Shape;1068;p42"/>
          <p:cNvSpPr/>
          <p:nvPr/>
        </p:nvSpPr>
        <p:spPr>
          <a:xfrm rot="-2700000">
            <a:off x="221959" y="330039"/>
            <a:ext cx="923623" cy="923623"/>
          </a:xfrm>
          <a:prstGeom prst="rect">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9" name="Google Shape;1069;p42"/>
          <p:cNvGrpSpPr/>
          <p:nvPr/>
        </p:nvGrpSpPr>
        <p:grpSpPr>
          <a:xfrm>
            <a:off x="510363" y="634263"/>
            <a:ext cx="346825" cy="315175"/>
            <a:chOff x="4579725" y="2948550"/>
            <a:chExt cx="346825" cy="315175"/>
          </a:xfrm>
        </p:grpSpPr>
        <p:sp>
          <p:nvSpPr>
            <p:cNvPr id="1070" name="Google Shape;1070;p42"/>
            <p:cNvSpPr/>
            <p:nvPr/>
          </p:nvSpPr>
          <p:spPr>
            <a:xfrm>
              <a:off x="4579725" y="2948550"/>
              <a:ext cx="346825" cy="315175"/>
            </a:xfrm>
            <a:custGeom>
              <a:avLst/>
              <a:gdLst/>
              <a:ahLst/>
              <a:cxnLst/>
              <a:rect l="l" t="t" r="r" b="b"/>
              <a:pathLst>
                <a:path w="13873" h="12607" extrusionOk="0">
                  <a:moveTo>
                    <a:pt x="6912" y="0"/>
                  </a:moveTo>
                  <a:cubicBezTo>
                    <a:pt x="4065" y="0"/>
                    <a:pt x="1495" y="1948"/>
                    <a:pt x="816" y="4843"/>
                  </a:cubicBezTo>
                  <a:cubicBezTo>
                    <a:pt x="0" y="8232"/>
                    <a:pt x="2092" y="11622"/>
                    <a:pt x="5482" y="12438"/>
                  </a:cubicBezTo>
                  <a:cubicBezTo>
                    <a:pt x="5968" y="12552"/>
                    <a:pt x="6454" y="12606"/>
                    <a:pt x="6932" y="12606"/>
                  </a:cubicBezTo>
                  <a:cubicBezTo>
                    <a:pt x="9791" y="12606"/>
                    <a:pt x="12378" y="10655"/>
                    <a:pt x="13077" y="7751"/>
                  </a:cubicBezTo>
                  <a:cubicBezTo>
                    <a:pt x="13872" y="4382"/>
                    <a:pt x="11780" y="972"/>
                    <a:pt x="8390" y="177"/>
                  </a:cubicBezTo>
                  <a:cubicBezTo>
                    <a:pt x="7895" y="57"/>
                    <a:pt x="7399" y="0"/>
                    <a:pt x="6912" y="0"/>
                  </a:cubicBezTo>
                  <a:close/>
                </a:path>
              </a:pathLst>
            </a:custGeom>
            <a:solidFill>
              <a:schemeClr val="accent3"/>
            </a:solidFill>
            <a:ln w="6800"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2"/>
            <p:cNvSpPr/>
            <p:nvPr/>
          </p:nvSpPr>
          <p:spPr>
            <a:xfrm>
              <a:off x="4674925" y="3036125"/>
              <a:ext cx="36625" cy="60175"/>
            </a:xfrm>
            <a:custGeom>
              <a:avLst/>
              <a:gdLst/>
              <a:ahLst/>
              <a:cxnLst/>
              <a:rect l="l" t="t" r="r" b="b"/>
              <a:pathLst>
                <a:path w="1465" h="2407" extrusionOk="0">
                  <a:moveTo>
                    <a:pt x="733" y="0"/>
                  </a:moveTo>
                  <a:cubicBezTo>
                    <a:pt x="356" y="0"/>
                    <a:pt x="0" y="544"/>
                    <a:pt x="0" y="1193"/>
                  </a:cubicBezTo>
                  <a:cubicBezTo>
                    <a:pt x="0" y="1863"/>
                    <a:pt x="314" y="2407"/>
                    <a:pt x="733" y="2407"/>
                  </a:cubicBezTo>
                  <a:cubicBezTo>
                    <a:pt x="1130" y="2407"/>
                    <a:pt x="1465" y="1863"/>
                    <a:pt x="1465" y="1193"/>
                  </a:cubicBezTo>
                  <a:cubicBezTo>
                    <a:pt x="1465" y="544"/>
                    <a:pt x="1130" y="0"/>
                    <a:pt x="733" y="0"/>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2"/>
            <p:cNvSpPr/>
            <p:nvPr/>
          </p:nvSpPr>
          <p:spPr>
            <a:xfrm>
              <a:off x="4797325" y="3036125"/>
              <a:ext cx="36625" cy="60175"/>
            </a:xfrm>
            <a:custGeom>
              <a:avLst/>
              <a:gdLst/>
              <a:ahLst/>
              <a:cxnLst/>
              <a:rect l="l" t="t" r="r" b="b"/>
              <a:pathLst>
                <a:path w="1465" h="2407" extrusionOk="0">
                  <a:moveTo>
                    <a:pt x="733" y="0"/>
                  </a:moveTo>
                  <a:cubicBezTo>
                    <a:pt x="335" y="0"/>
                    <a:pt x="0" y="544"/>
                    <a:pt x="0" y="1193"/>
                  </a:cubicBezTo>
                  <a:cubicBezTo>
                    <a:pt x="0" y="1863"/>
                    <a:pt x="314" y="2407"/>
                    <a:pt x="733" y="2407"/>
                  </a:cubicBezTo>
                  <a:cubicBezTo>
                    <a:pt x="1130" y="2407"/>
                    <a:pt x="1465" y="1863"/>
                    <a:pt x="1465" y="1193"/>
                  </a:cubicBezTo>
                  <a:cubicBezTo>
                    <a:pt x="1465" y="544"/>
                    <a:pt x="1151" y="0"/>
                    <a:pt x="733" y="0"/>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2"/>
            <p:cNvSpPr/>
            <p:nvPr/>
          </p:nvSpPr>
          <p:spPr>
            <a:xfrm>
              <a:off x="4643050" y="3099950"/>
              <a:ext cx="227525" cy="110900"/>
            </a:xfrm>
            <a:custGeom>
              <a:avLst/>
              <a:gdLst/>
              <a:ahLst/>
              <a:cxnLst/>
              <a:rect l="l" t="t" r="r" b="b"/>
              <a:pathLst>
                <a:path w="9101" h="4436" extrusionOk="0">
                  <a:moveTo>
                    <a:pt x="8578" y="0"/>
                  </a:moveTo>
                  <a:cubicBezTo>
                    <a:pt x="8577" y="0"/>
                    <a:pt x="7008" y="1548"/>
                    <a:pt x="4414" y="1548"/>
                  </a:cubicBezTo>
                  <a:cubicBezTo>
                    <a:pt x="1840" y="1548"/>
                    <a:pt x="397" y="189"/>
                    <a:pt x="396" y="188"/>
                  </a:cubicBezTo>
                  <a:lnTo>
                    <a:pt x="396" y="188"/>
                  </a:lnTo>
                  <a:cubicBezTo>
                    <a:pt x="396" y="189"/>
                    <a:pt x="1" y="4436"/>
                    <a:pt x="4257" y="4436"/>
                  </a:cubicBezTo>
                  <a:cubicBezTo>
                    <a:pt x="4267" y="4436"/>
                    <a:pt x="4278" y="4436"/>
                    <a:pt x="4288" y="4436"/>
                  </a:cubicBezTo>
                  <a:cubicBezTo>
                    <a:pt x="9100" y="4436"/>
                    <a:pt x="8578" y="0"/>
                    <a:pt x="8578" y="0"/>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2"/>
            <p:cNvSpPr/>
            <p:nvPr/>
          </p:nvSpPr>
          <p:spPr>
            <a:xfrm>
              <a:off x="4680675" y="3156900"/>
              <a:ext cx="145450" cy="56100"/>
            </a:xfrm>
            <a:custGeom>
              <a:avLst/>
              <a:gdLst/>
              <a:ahLst/>
              <a:cxnLst/>
              <a:rect l="l" t="t" r="r" b="b"/>
              <a:pathLst>
                <a:path w="5818" h="3142" extrusionOk="0">
                  <a:moveTo>
                    <a:pt x="3892" y="0"/>
                  </a:moveTo>
                  <a:cubicBezTo>
                    <a:pt x="3583" y="0"/>
                    <a:pt x="3251" y="154"/>
                    <a:pt x="2909" y="547"/>
                  </a:cubicBezTo>
                  <a:cubicBezTo>
                    <a:pt x="2568" y="160"/>
                    <a:pt x="2237" y="9"/>
                    <a:pt x="1929" y="9"/>
                  </a:cubicBezTo>
                  <a:cubicBezTo>
                    <a:pt x="821" y="9"/>
                    <a:pt x="0" y="1970"/>
                    <a:pt x="0" y="1970"/>
                  </a:cubicBezTo>
                  <a:cubicBezTo>
                    <a:pt x="0" y="1970"/>
                    <a:pt x="1193" y="3141"/>
                    <a:pt x="2992" y="3141"/>
                  </a:cubicBezTo>
                  <a:cubicBezTo>
                    <a:pt x="4771" y="3120"/>
                    <a:pt x="5817" y="1970"/>
                    <a:pt x="5817" y="1970"/>
                  </a:cubicBezTo>
                  <a:cubicBezTo>
                    <a:pt x="5817" y="1970"/>
                    <a:pt x="4999" y="0"/>
                    <a:pt x="38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42"/>
            <p:cNvSpPr/>
            <p:nvPr/>
          </p:nvSpPr>
          <p:spPr>
            <a:xfrm>
              <a:off x="4643000" y="3099950"/>
              <a:ext cx="227575" cy="111425"/>
            </a:xfrm>
            <a:custGeom>
              <a:avLst/>
              <a:gdLst/>
              <a:ahLst/>
              <a:cxnLst/>
              <a:rect l="l" t="t" r="r" b="b"/>
              <a:pathLst>
                <a:path w="9103" h="4457" fill="none" extrusionOk="0">
                  <a:moveTo>
                    <a:pt x="398" y="188"/>
                  </a:moveTo>
                  <a:cubicBezTo>
                    <a:pt x="398" y="188"/>
                    <a:pt x="1842" y="1548"/>
                    <a:pt x="4416" y="1548"/>
                  </a:cubicBezTo>
                  <a:cubicBezTo>
                    <a:pt x="7010" y="1548"/>
                    <a:pt x="8580" y="0"/>
                    <a:pt x="8580" y="0"/>
                  </a:cubicBezTo>
                  <a:cubicBezTo>
                    <a:pt x="8580" y="0"/>
                    <a:pt x="9103" y="4436"/>
                    <a:pt x="4290" y="4436"/>
                  </a:cubicBezTo>
                  <a:cubicBezTo>
                    <a:pt x="1" y="4457"/>
                    <a:pt x="398" y="188"/>
                    <a:pt x="398" y="188"/>
                  </a:cubicBezTo>
                  <a:close/>
                </a:path>
              </a:pathLst>
            </a:custGeom>
            <a:no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ZoneTexte 22">
            <a:extLst>
              <a:ext uri="{FF2B5EF4-FFF2-40B4-BE49-F238E27FC236}">
                <a16:creationId xmlns:a16="http://schemas.microsoft.com/office/drawing/2014/main" id="{EA75BFEB-3FFD-4339-9FE9-5EC2B359324F}"/>
              </a:ext>
            </a:extLst>
          </p:cNvPr>
          <p:cNvSpPr txBox="1"/>
          <p:nvPr/>
        </p:nvSpPr>
        <p:spPr>
          <a:xfrm>
            <a:off x="738484" y="4313940"/>
            <a:ext cx="5181600" cy="215444"/>
          </a:xfrm>
          <a:prstGeom prst="rect">
            <a:avLst/>
          </a:prstGeom>
          <a:noFill/>
        </p:spPr>
        <p:txBody>
          <a:bodyPr wrap="square">
            <a:spAutoFit/>
          </a:bodyPr>
          <a:lstStyle/>
          <a:p>
            <a:r>
              <a:rPr lang="fr-CA" sz="800" dirty="0">
                <a:hlinkClick r:id="rId3"/>
              </a:rPr>
              <a:t>L’affirmation de soi</a:t>
            </a:r>
            <a:endParaRPr lang="fr-CA" sz="800" dirty="0"/>
          </a:p>
        </p:txBody>
      </p:sp>
      <p:sp>
        <p:nvSpPr>
          <p:cNvPr id="21" name="ZoneTexte 20">
            <a:extLst>
              <a:ext uri="{FF2B5EF4-FFF2-40B4-BE49-F238E27FC236}">
                <a16:creationId xmlns:a16="http://schemas.microsoft.com/office/drawing/2014/main" id="{A0E59A5D-7F97-4708-9EB1-28EFCA4BD934}"/>
              </a:ext>
            </a:extLst>
          </p:cNvPr>
          <p:cNvSpPr txBox="1"/>
          <p:nvPr/>
        </p:nvSpPr>
        <p:spPr>
          <a:xfrm>
            <a:off x="3739916" y="943225"/>
            <a:ext cx="4632160" cy="3139321"/>
          </a:xfrm>
          <a:prstGeom prst="rect">
            <a:avLst/>
          </a:prstGeom>
          <a:noFill/>
        </p:spPr>
        <p:txBody>
          <a:bodyPr wrap="square">
            <a:spAutoFit/>
          </a:bodyPr>
          <a:lstStyle/>
          <a:p>
            <a:r>
              <a:rPr lang="fr-CA" dirty="0"/>
              <a:t>En vous affirmant, vous vous prévalez les droits suivants : </a:t>
            </a:r>
          </a:p>
          <a:p>
            <a:endParaRPr lang="fr-CA" dirty="0"/>
          </a:p>
          <a:p>
            <a:r>
              <a:rPr lang="fr-CA" sz="1200" dirty="0"/>
              <a:t> Dire « je ne sais pas »; </a:t>
            </a:r>
          </a:p>
          <a:p>
            <a:endParaRPr lang="fr-CA" sz="1200" dirty="0"/>
          </a:p>
          <a:p>
            <a:r>
              <a:rPr lang="fr-CA" sz="1200" dirty="0"/>
              <a:t> Dire « non »;</a:t>
            </a:r>
          </a:p>
          <a:p>
            <a:endParaRPr lang="fr-CA" sz="1200" dirty="0"/>
          </a:p>
          <a:p>
            <a:r>
              <a:rPr lang="fr-CA" sz="1200" dirty="0"/>
              <a:t> Avoir une opinion et l’exprimer; </a:t>
            </a:r>
          </a:p>
          <a:p>
            <a:endParaRPr lang="fr-CA" sz="1200" dirty="0"/>
          </a:p>
          <a:p>
            <a:r>
              <a:rPr lang="fr-CA" sz="1200" dirty="0"/>
              <a:t> Ressentir des émotions et les exprimer; </a:t>
            </a:r>
          </a:p>
          <a:p>
            <a:endParaRPr lang="fr-CA" sz="1200" dirty="0"/>
          </a:p>
          <a:p>
            <a:r>
              <a:rPr lang="fr-CA" sz="1200" dirty="0"/>
              <a:t> Prendre vos propres décisions et gérer leurs conséquences;</a:t>
            </a:r>
          </a:p>
          <a:p>
            <a:endParaRPr lang="fr-CA" sz="1200" dirty="0"/>
          </a:p>
          <a:p>
            <a:r>
              <a:rPr lang="fr-CA" sz="1200" dirty="0"/>
              <a:t> Changer vos décisions; </a:t>
            </a:r>
          </a:p>
          <a:p>
            <a:endParaRPr lang="fr-CA" sz="1200" dirty="0"/>
          </a:p>
          <a:p>
            <a:r>
              <a:rPr lang="fr-CA" sz="1200" dirty="0"/>
              <a:t> Décider comment passer votre temps</a:t>
            </a:r>
          </a:p>
        </p:txBody>
      </p:sp>
    </p:spTree>
    <p:extLst>
      <p:ext uri="{BB962C8B-B14F-4D97-AF65-F5344CB8AC3E}">
        <p14:creationId xmlns:p14="http://schemas.microsoft.com/office/powerpoint/2010/main" val="1754476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58"/>
        <p:cNvGrpSpPr/>
        <p:nvPr/>
      </p:nvGrpSpPr>
      <p:grpSpPr>
        <a:xfrm>
          <a:off x="0" y="0"/>
          <a:ext cx="0" cy="0"/>
          <a:chOff x="0" y="0"/>
          <a:chExt cx="0" cy="0"/>
        </a:xfrm>
      </p:grpSpPr>
      <p:sp>
        <p:nvSpPr>
          <p:cNvPr id="1059" name="Google Shape;1059;p42"/>
          <p:cNvSpPr txBox="1">
            <a:spLocks noGrp="1"/>
          </p:cNvSpPr>
          <p:nvPr>
            <p:ph type="title"/>
          </p:nvPr>
        </p:nvSpPr>
        <p:spPr>
          <a:xfrm>
            <a:off x="981731" y="1444950"/>
            <a:ext cx="2566903" cy="2253599"/>
          </a:xfrm>
          <a:prstGeom prst="rect">
            <a:avLst/>
          </a:prstGeom>
        </p:spPr>
        <p:txBody>
          <a:bodyPr spcFirstLastPara="1" wrap="square" lIns="0" tIns="0" rIns="0" bIns="0" anchor="t" anchorCtr="0">
            <a:noAutofit/>
          </a:bodyPr>
          <a:lstStyle/>
          <a:p>
            <a:r>
              <a:rPr lang="fr-CA" sz="3200" b="1" dirty="0"/>
              <a:t>Pourquoi est-ce difficile de s’affirmer?</a:t>
            </a:r>
            <a:br>
              <a:rPr lang="fr-CA" sz="3200" b="1" dirty="0"/>
            </a:br>
            <a:br>
              <a:rPr lang="fr-CA" sz="3200" b="1" i="0" dirty="0">
                <a:solidFill>
                  <a:srgbClr val="333333"/>
                </a:solidFill>
                <a:effectLst/>
                <a:latin typeface="Montserrat" panose="00000500000000000000" pitchFamily="2" charset="0"/>
              </a:rPr>
            </a:br>
            <a:r>
              <a:rPr lang="fr-CA" sz="800" b="1" i="0" dirty="0">
                <a:solidFill>
                  <a:srgbClr val="333333"/>
                </a:solidFill>
                <a:effectLst/>
                <a:latin typeface="Montserrat" panose="00000500000000000000" pitchFamily="2" charset="0"/>
              </a:rPr>
              <a:t> </a:t>
            </a:r>
            <a:br>
              <a:rPr lang="fr-CA" b="1" i="0" dirty="0">
                <a:solidFill>
                  <a:srgbClr val="333333"/>
                </a:solidFill>
                <a:effectLst/>
                <a:latin typeface="Montserrat" panose="00000500000000000000" pitchFamily="2" charset="0"/>
              </a:rPr>
            </a:br>
            <a:br>
              <a:rPr lang="fr-CA" b="1" i="0" dirty="0">
                <a:solidFill>
                  <a:srgbClr val="333333"/>
                </a:solidFill>
                <a:effectLst/>
                <a:latin typeface="Montserrat" panose="00000500000000000000" pitchFamily="2" charset="0"/>
              </a:rPr>
            </a:br>
            <a:endParaRPr dirty="0"/>
          </a:p>
        </p:txBody>
      </p:sp>
      <p:sp>
        <p:nvSpPr>
          <p:cNvPr id="1060" name="Google Shape;1060;p42"/>
          <p:cNvSpPr txBox="1">
            <a:spLocks noGrp="1"/>
          </p:cNvSpPr>
          <p:nvPr>
            <p:ph type="subTitle" idx="1"/>
          </p:nvPr>
        </p:nvSpPr>
        <p:spPr>
          <a:xfrm>
            <a:off x="3739916" y="634263"/>
            <a:ext cx="4422353" cy="3895121"/>
          </a:xfrm>
          <a:prstGeom prst="rect">
            <a:avLst/>
          </a:prstGeom>
        </p:spPr>
        <p:txBody>
          <a:bodyPr spcFirstLastPara="1" wrap="square" lIns="0" tIns="0" rIns="0" bIns="0" anchor="t" anchorCtr="0">
            <a:noAutofit/>
          </a:bodyPr>
          <a:lstStyle/>
          <a:p>
            <a:pPr algn="just" fontAlgn="base"/>
            <a:endParaRPr lang="fr-CA" sz="1050" b="0" i="0" dirty="0">
              <a:solidFill>
                <a:srgbClr val="333333"/>
              </a:solidFill>
              <a:effectLst/>
              <a:latin typeface="Source Sans Pro" panose="020B0503030403020204" pitchFamily="34" charset="0"/>
            </a:endParaRPr>
          </a:p>
          <a:p>
            <a:pPr algn="just" fontAlgn="base"/>
            <a:endParaRPr lang="fr-CA" sz="1000" dirty="0"/>
          </a:p>
          <a:p>
            <a:pPr algn="just" fontAlgn="base"/>
            <a:endParaRPr lang="fr-CA" sz="1000" dirty="0"/>
          </a:p>
          <a:p>
            <a:pPr algn="just" fontAlgn="base"/>
            <a:endParaRPr lang="fr-CA" sz="900" b="0" i="0" dirty="0">
              <a:solidFill>
                <a:srgbClr val="333333"/>
              </a:solidFill>
              <a:effectLst/>
              <a:latin typeface="Source Sans Pro" panose="020B0503030403020204" pitchFamily="34" charset="0"/>
            </a:endParaRPr>
          </a:p>
        </p:txBody>
      </p:sp>
      <p:sp>
        <p:nvSpPr>
          <p:cNvPr id="1068" name="Google Shape;1068;p42"/>
          <p:cNvSpPr/>
          <p:nvPr/>
        </p:nvSpPr>
        <p:spPr>
          <a:xfrm rot="-2700000">
            <a:off x="221959" y="330039"/>
            <a:ext cx="923623" cy="923623"/>
          </a:xfrm>
          <a:prstGeom prst="rect">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9" name="Google Shape;1069;p42"/>
          <p:cNvGrpSpPr/>
          <p:nvPr/>
        </p:nvGrpSpPr>
        <p:grpSpPr>
          <a:xfrm>
            <a:off x="510363" y="634263"/>
            <a:ext cx="346825" cy="315175"/>
            <a:chOff x="4579725" y="2948550"/>
            <a:chExt cx="346825" cy="315175"/>
          </a:xfrm>
        </p:grpSpPr>
        <p:sp>
          <p:nvSpPr>
            <p:cNvPr id="1070" name="Google Shape;1070;p42"/>
            <p:cNvSpPr/>
            <p:nvPr/>
          </p:nvSpPr>
          <p:spPr>
            <a:xfrm>
              <a:off x="4579725" y="2948550"/>
              <a:ext cx="346825" cy="315175"/>
            </a:xfrm>
            <a:custGeom>
              <a:avLst/>
              <a:gdLst/>
              <a:ahLst/>
              <a:cxnLst/>
              <a:rect l="l" t="t" r="r" b="b"/>
              <a:pathLst>
                <a:path w="13873" h="12607" extrusionOk="0">
                  <a:moveTo>
                    <a:pt x="6912" y="0"/>
                  </a:moveTo>
                  <a:cubicBezTo>
                    <a:pt x="4065" y="0"/>
                    <a:pt x="1495" y="1948"/>
                    <a:pt x="816" y="4843"/>
                  </a:cubicBezTo>
                  <a:cubicBezTo>
                    <a:pt x="0" y="8232"/>
                    <a:pt x="2092" y="11622"/>
                    <a:pt x="5482" y="12438"/>
                  </a:cubicBezTo>
                  <a:cubicBezTo>
                    <a:pt x="5968" y="12552"/>
                    <a:pt x="6454" y="12606"/>
                    <a:pt x="6932" y="12606"/>
                  </a:cubicBezTo>
                  <a:cubicBezTo>
                    <a:pt x="9791" y="12606"/>
                    <a:pt x="12378" y="10655"/>
                    <a:pt x="13077" y="7751"/>
                  </a:cubicBezTo>
                  <a:cubicBezTo>
                    <a:pt x="13872" y="4382"/>
                    <a:pt x="11780" y="972"/>
                    <a:pt x="8390" y="177"/>
                  </a:cubicBezTo>
                  <a:cubicBezTo>
                    <a:pt x="7895" y="57"/>
                    <a:pt x="7399" y="0"/>
                    <a:pt x="6912" y="0"/>
                  </a:cubicBezTo>
                  <a:close/>
                </a:path>
              </a:pathLst>
            </a:custGeom>
            <a:solidFill>
              <a:schemeClr val="accent3"/>
            </a:solidFill>
            <a:ln w="6800"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2"/>
            <p:cNvSpPr/>
            <p:nvPr/>
          </p:nvSpPr>
          <p:spPr>
            <a:xfrm>
              <a:off x="4674925" y="3036125"/>
              <a:ext cx="36625" cy="60175"/>
            </a:xfrm>
            <a:custGeom>
              <a:avLst/>
              <a:gdLst/>
              <a:ahLst/>
              <a:cxnLst/>
              <a:rect l="l" t="t" r="r" b="b"/>
              <a:pathLst>
                <a:path w="1465" h="2407" extrusionOk="0">
                  <a:moveTo>
                    <a:pt x="733" y="0"/>
                  </a:moveTo>
                  <a:cubicBezTo>
                    <a:pt x="356" y="0"/>
                    <a:pt x="0" y="544"/>
                    <a:pt x="0" y="1193"/>
                  </a:cubicBezTo>
                  <a:cubicBezTo>
                    <a:pt x="0" y="1863"/>
                    <a:pt x="314" y="2407"/>
                    <a:pt x="733" y="2407"/>
                  </a:cubicBezTo>
                  <a:cubicBezTo>
                    <a:pt x="1130" y="2407"/>
                    <a:pt x="1465" y="1863"/>
                    <a:pt x="1465" y="1193"/>
                  </a:cubicBezTo>
                  <a:cubicBezTo>
                    <a:pt x="1465" y="544"/>
                    <a:pt x="1130" y="0"/>
                    <a:pt x="733" y="0"/>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2"/>
            <p:cNvSpPr/>
            <p:nvPr/>
          </p:nvSpPr>
          <p:spPr>
            <a:xfrm>
              <a:off x="4797325" y="3036125"/>
              <a:ext cx="36625" cy="60175"/>
            </a:xfrm>
            <a:custGeom>
              <a:avLst/>
              <a:gdLst/>
              <a:ahLst/>
              <a:cxnLst/>
              <a:rect l="l" t="t" r="r" b="b"/>
              <a:pathLst>
                <a:path w="1465" h="2407" extrusionOk="0">
                  <a:moveTo>
                    <a:pt x="733" y="0"/>
                  </a:moveTo>
                  <a:cubicBezTo>
                    <a:pt x="335" y="0"/>
                    <a:pt x="0" y="544"/>
                    <a:pt x="0" y="1193"/>
                  </a:cubicBezTo>
                  <a:cubicBezTo>
                    <a:pt x="0" y="1863"/>
                    <a:pt x="314" y="2407"/>
                    <a:pt x="733" y="2407"/>
                  </a:cubicBezTo>
                  <a:cubicBezTo>
                    <a:pt x="1130" y="2407"/>
                    <a:pt x="1465" y="1863"/>
                    <a:pt x="1465" y="1193"/>
                  </a:cubicBezTo>
                  <a:cubicBezTo>
                    <a:pt x="1465" y="544"/>
                    <a:pt x="1151" y="0"/>
                    <a:pt x="733" y="0"/>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2"/>
            <p:cNvSpPr/>
            <p:nvPr/>
          </p:nvSpPr>
          <p:spPr>
            <a:xfrm>
              <a:off x="4643050" y="3099950"/>
              <a:ext cx="227525" cy="110900"/>
            </a:xfrm>
            <a:custGeom>
              <a:avLst/>
              <a:gdLst/>
              <a:ahLst/>
              <a:cxnLst/>
              <a:rect l="l" t="t" r="r" b="b"/>
              <a:pathLst>
                <a:path w="9101" h="4436" extrusionOk="0">
                  <a:moveTo>
                    <a:pt x="8578" y="0"/>
                  </a:moveTo>
                  <a:cubicBezTo>
                    <a:pt x="8577" y="0"/>
                    <a:pt x="7008" y="1548"/>
                    <a:pt x="4414" y="1548"/>
                  </a:cubicBezTo>
                  <a:cubicBezTo>
                    <a:pt x="1840" y="1548"/>
                    <a:pt x="397" y="189"/>
                    <a:pt x="396" y="188"/>
                  </a:cubicBezTo>
                  <a:lnTo>
                    <a:pt x="396" y="188"/>
                  </a:lnTo>
                  <a:cubicBezTo>
                    <a:pt x="396" y="189"/>
                    <a:pt x="1" y="4436"/>
                    <a:pt x="4257" y="4436"/>
                  </a:cubicBezTo>
                  <a:cubicBezTo>
                    <a:pt x="4267" y="4436"/>
                    <a:pt x="4278" y="4436"/>
                    <a:pt x="4288" y="4436"/>
                  </a:cubicBezTo>
                  <a:cubicBezTo>
                    <a:pt x="9100" y="4436"/>
                    <a:pt x="8578" y="0"/>
                    <a:pt x="8578" y="0"/>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2"/>
            <p:cNvSpPr/>
            <p:nvPr/>
          </p:nvSpPr>
          <p:spPr>
            <a:xfrm>
              <a:off x="4680675" y="3156900"/>
              <a:ext cx="145450" cy="56100"/>
            </a:xfrm>
            <a:custGeom>
              <a:avLst/>
              <a:gdLst/>
              <a:ahLst/>
              <a:cxnLst/>
              <a:rect l="l" t="t" r="r" b="b"/>
              <a:pathLst>
                <a:path w="5818" h="3142" extrusionOk="0">
                  <a:moveTo>
                    <a:pt x="3892" y="0"/>
                  </a:moveTo>
                  <a:cubicBezTo>
                    <a:pt x="3583" y="0"/>
                    <a:pt x="3251" y="154"/>
                    <a:pt x="2909" y="547"/>
                  </a:cubicBezTo>
                  <a:cubicBezTo>
                    <a:pt x="2568" y="160"/>
                    <a:pt x="2237" y="9"/>
                    <a:pt x="1929" y="9"/>
                  </a:cubicBezTo>
                  <a:cubicBezTo>
                    <a:pt x="821" y="9"/>
                    <a:pt x="0" y="1970"/>
                    <a:pt x="0" y="1970"/>
                  </a:cubicBezTo>
                  <a:cubicBezTo>
                    <a:pt x="0" y="1970"/>
                    <a:pt x="1193" y="3141"/>
                    <a:pt x="2992" y="3141"/>
                  </a:cubicBezTo>
                  <a:cubicBezTo>
                    <a:pt x="4771" y="3120"/>
                    <a:pt x="5817" y="1970"/>
                    <a:pt x="5817" y="1970"/>
                  </a:cubicBezTo>
                  <a:cubicBezTo>
                    <a:pt x="5817" y="1970"/>
                    <a:pt x="4999" y="0"/>
                    <a:pt x="38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42"/>
            <p:cNvSpPr/>
            <p:nvPr/>
          </p:nvSpPr>
          <p:spPr>
            <a:xfrm>
              <a:off x="4643000" y="3099950"/>
              <a:ext cx="227575" cy="111425"/>
            </a:xfrm>
            <a:custGeom>
              <a:avLst/>
              <a:gdLst/>
              <a:ahLst/>
              <a:cxnLst/>
              <a:rect l="l" t="t" r="r" b="b"/>
              <a:pathLst>
                <a:path w="9103" h="4457" fill="none" extrusionOk="0">
                  <a:moveTo>
                    <a:pt x="398" y="188"/>
                  </a:moveTo>
                  <a:cubicBezTo>
                    <a:pt x="398" y="188"/>
                    <a:pt x="1842" y="1548"/>
                    <a:pt x="4416" y="1548"/>
                  </a:cubicBezTo>
                  <a:cubicBezTo>
                    <a:pt x="7010" y="1548"/>
                    <a:pt x="8580" y="0"/>
                    <a:pt x="8580" y="0"/>
                  </a:cubicBezTo>
                  <a:cubicBezTo>
                    <a:pt x="8580" y="0"/>
                    <a:pt x="9103" y="4436"/>
                    <a:pt x="4290" y="4436"/>
                  </a:cubicBezTo>
                  <a:cubicBezTo>
                    <a:pt x="1" y="4457"/>
                    <a:pt x="398" y="188"/>
                    <a:pt x="398" y="188"/>
                  </a:cubicBezTo>
                  <a:close/>
                </a:path>
              </a:pathLst>
            </a:custGeom>
            <a:no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ZoneTexte 22">
            <a:extLst>
              <a:ext uri="{FF2B5EF4-FFF2-40B4-BE49-F238E27FC236}">
                <a16:creationId xmlns:a16="http://schemas.microsoft.com/office/drawing/2014/main" id="{EA75BFEB-3FFD-4339-9FE9-5EC2B359324F}"/>
              </a:ext>
            </a:extLst>
          </p:cNvPr>
          <p:cNvSpPr txBox="1"/>
          <p:nvPr/>
        </p:nvSpPr>
        <p:spPr>
          <a:xfrm>
            <a:off x="738484" y="4313940"/>
            <a:ext cx="5181600" cy="215444"/>
          </a:xfrm>
          <a:prstGeom prst="rect">
            <a:avLst/>
          </a:prstGeom>
          <a:noFill/>
        </p:spPr>
        <p:txBody>
          <a:bodyPr wrap="square">
            <a:spAutoFit/>
          </a:bodyPr>
          <a:lstStyle/>
          <a:p>
            <a:r>
              <a:rPr lang="fr-CA" sz="800" dirty="0">
                <a:hlinkClick r:id="rId3"/>
              </a:rPr>
              <a:t>L’affirmation de soi</a:t>
            </a:r>
            <a:endParaRPr lang="fr-CA" sz="800" dirty="0"/>
          </a:p>
        </p:txBody>
      </p:sp>
      <p:sp>
        <p:nvSpPr>
          <p:cNvPr id="21" name="ZoneTexte 20">
            <a:extLst>
              <a:ext uri="{FF2B5EF4-FFF2-40B4-BE49-F238E27FC236}">
                <a16:creationId xmlns:a16="http://schemas.microsoft.com/office/drawing/2014/main" id="{A0E59A5D-7F97-4708-9EB1-28EFCA4BD934}"/>
              </a:ext>
            </a:extLst>
          </p:cNvPr>
          <p:cNvSpPr txBox="1"/>
          <p:nvPr/>
        </p:nvSpPr>
        <p:spPr>
          <a:xfrm>
            <a:off x="3739916" y="943225"/>
            <a:ext cx="4632160" cy="2800767"/>
          </a:xfrm>
          <a:prstGeom prst="rect">
            <a:avLst/>
          </a:prstGeom>
          <a:noFill/>
        </p:spPr>
        <p:txBody>
          <a:bodyPr wrap="square">
            <a:spAutoFit/>
          </a:bodyPr>
          <a:lstStyle/>
          <a:p>
            <a:pPr algn="just"/>
            <a:r>
              <a:rPr lang="fr-CA" sz="1600" dirty="0"/>
              <a:t> Parce que l'être humain a deux besoins fondamentaux contradictoires : le besoin d’approbation et le besoin d’affirmation. Il est difficile de s’affirmer en sachant qu’on ne sera peut-être pas approuvé.</a:t>
            </a:r>
          </a:p>
          <a:p>
            <a:pPr algn="just"/>
            <a:endParaRPr lang="fr-CA" sz="1600" dirty="0"/>
          </a:p>
          <a:p>
            <a:pPr algn="just"/>
            <a:r>
              <a:rPr lang="fr-CA" sz="1600" dirty="0"/>
              <a:t>  Parce que s’affirmer, c’est oser demander et refuser, et que cela demande de surmonter ses peurs, telles que la peur de déranger, d’attirer l’attention, de mal s’exprimer, de créer un conflit, de blesser ou d’être rejeté. </a:t>
            </a:r>
            <a:endParaRPr lang="fr-CA" sz="1200" dirty="0"/>
          </a:p>
        </p:txBody>
      </p:sp>
    </p:spTree>
    <p:extLst>
      <p:ext uri="{BB962C8B-B14F-4D97-AF65-F5344CB8AC3E}">
        <p14:creationId xmlns:p14="http://schemas.microsoft.com/office/powerpoint/2010/main" val="14637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13"/>
        <p:cNvGrpSpPr/>
        <p:nvPr/>
      </p:nvGrpSpPr>
      <p:grpSpPr>
        <a:xfrm>
          <a:off x="0" y="0"/>
          <a:ext cx="0" cy="0"/>
          <a:chOff x="0" y="0"/>
          <a:chExt cx="0" cy="0"/>
        </a:xfrm>
      </p:grpSpPr>
      <p:sp>
        <p:nvSpPr>
          <p:cNvPr id="1014" name="Google Shape;1014;p40"/>
          <p:cNvSpPr txBox="1">
            <a:spLocks noGrp="1"/>
          </p:cNvSpPr>
          <p:nvPr>
            <p:ph type="title"/>
          </p:nvPr>
        </p:nvSpPr>
        <p:spPr>
          <a:xfrm>
            <a:off x="1828800" y="2291619"/>
            <a:ext cx="5486400" cy="123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fr-CA" dirty="0"/>
              <a:t>L’estime de soi</a:t>
            </a:r>
            <a:endParaRPr dirty="0"/>
          </a:p>
        </p:txBody>
      </p:sp>
      <p:sp>
        <p:nvSpPr>
          <p:cNvPr id="1015" name="Google Shape;1015;p40"/>
          <p:cNvSpPr txBox="1">
            <a:spLocks noGrp="1"/>
          </p:cNvSpPr>
          <p:nvPr>
            <p:ph type="title" idx="2"/>
          </p:nvPr>
        </p:nvSpPr>
        <p:spPr>
          <a:xfrm>
            <a:off x="1828800" y="1119569"/>
            <a:ext cx="5486400" cy="11205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03 </a:t>
            </a:r>
            <a:endParaRPr dirty="0"/>
          </a:p>
        </p:txBody>
      </p:sp>
      <p:pic>
        <p:nvPicPr>
          <p:cNvPr id="1017" name="Google Shape;1017;p40"/>
          <p:cNvPicPr preferRelativeResize="0"/>
          <p:nvPr/>
        </p:nvPicPr>
        <p:blipFill>
          <a:blip r:embed="rId3">
            <a:alphaModFix/>
          </a:blip>
          <a:stretch>
            <a:fillRect/>
          </a:stretch>
        </p:blipFill>
        <p:spPr>
          <a:xfrm>
            <a:off x="7152325" y="1299365"/>
            <a:ext cx="961326" cy="806575"/>
          </a:xfrm>
          <a:prstGeom prst="rect">
            <a:avLst/>
          </a:prstGeom>
          <a:noFill/>
          <a:ln>
            <a:noFill/>
          </a:ln>
        </p:spPr>
      </p:pic>
      <p:grpSp>
        <p:nvGrpSpPr>
          <p:cNvPr id="1018" name="Google Shape;1018;p40"/>
          <p:cNvGrpSpPr/>
          <p:nvPr/>
        </p:nvGrpSpPr>
        <p:grpSpPr>
          <a:xfrm>
            <a:off x="-808365" y="-717556"/>
            <a:ext cx="3208790" cy="2915968"/>
            <a:chOff x="-783128" y="2810844"/>
            <a:chExt cx="3208790" cy="2915968"/>
          </a:xfrm>
        </p:grpSpPr>
        <p:sp>
          <p:nvSpPr>
            <p:cNvPr id="1019" name="Google Shape;1019;p40"/>
            <p:cNvSpPr/>
            <p:nvPr/>
          </p:nvSpPr>
          <p:spPr>
            <a:xfrm>
              <a:off x="-783128" y="2810844"/>
              <a:ext cx="3208790" cy="2915968"/>
            </a:xfrm>
            <a:custGeom>
              <a:avLst/>
              <a:gdLst/>
              <a:ahLst/>
              <a:cxnLst/>
              <a:rect l="l" t="t" r="r" b="b"/>
              <a:pathLst>
                <a:path w="13873" h="12607" extrusionOk="0">
                  <a:moveTo>
                    <a:pt x="6912" y="0"/>
                  </a:moveTo>
                  <a:cubicBezTo>
                    <a:pt x="4065" y="0"/>
                    <a:pt x="1495" y="1948"/>
                    <a:pt x="816" y="4843"/>
                  </a:cubicBezTo>
                  <a:cubicBezTo>
                    <a:pt x="0" y="8232"/>
                    <a:pt x="2092" y="11622"/>
                    <a:pt x="5482" y="12438"/>
                  </a:cubicBezTo>
                  <a:cubicBezTo>
                    <a:pt x="5968" y="12552"/>
                    <a:pt x="6454" y="12606"/>
                    <a:pt x="6932" y="12606"/>
                  </a:cubicBezTo>
                  <a:cubicBezTo>
                    <a:pt x="9791" y="12606"/>
                    <a:pt x="12378" y="10655"/>
                    <a:pt x="13077" y="7751"/>
                  </a:cubicBezTo>
                  <a:cubicBezTo>
                    <a:pt x="13872" y="4382"/>
                    <a:pt x="11780" y="972"/>
                    <a:pt x="8390" y="177"/>
                  </a:cubicBezTo>
                  <a:cubicBezTo>
                    <a:pt x="7895" y="57"/>
                    <a:pt x="7399" y="0"/>
                    <a:pt x="6912" y="0"/>
                  </a:cubicBezTo>
                  <a:close/>
                </a:path>
              </a:pathLst>
            </a:custGeom>
            <a:solidFill>
              <a:schemeClr val="accent2"/>
            </a:solidFill>
            <a:ln w="6800"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0"/>
            <p:cNvSpPr/>
            <p:nvPr/>
          </p:nvSpPr>
          <p:spPr>
            <a:xfrm>
              <a:off x="97669" y="3621097"/>
              <a:ext cx="338850" cy="556731"/>
            </a:xfrm>
            <a:custGeom>
              <a:avLst/>
              <a:gdLst/>
              <a:ahLst/>
              <a:cxnLst/>
              <a:rect l="l" t="t" r="r" b="b"/>
              <a:pathLst>
                <a:path w="1465" h="2407" extrusionOk="0">
                  <a:moveTo>
                    <a:pt x="733" y="0"/>
                  </a:moveTo>
                  <a:cubicBezTo>
                    <a:pt x="356" y="0"/>
                    <a:pt x="0" y="544"/>
                    <a:pt x="0" y="1193"/>
                  </a:cubicBezTo>
                  <a:cubicBezTo>
                    <a:pt x="0" y="1863"/>
                    <a:pt x="314" y="2407"/>
                    <a:pt x="733" y="2407"/>
                  </a:cubicBezTo>
                  <a:cubicBezTo>
                    <a:pt x="1130" y="2407"/>
                    <a:pt x="1465" y="1863"/>
                    <a:pt x="1465" y="1193"/>
                  </a:cubicBezTo>
                  <a:cubicBezTo>
                    <a:pt x="1465" y="544"/>
                    <a:pt x="1130" y="0"/>
                    <a:pt x="733" y="0"/>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0"/>
            <p:cNvSpPr/>
            <p:nvPr/>
          </p:nvSpPr>
          <p:spPr>
            <a:xfrm>
              <a:off x="1230123" y="3621097"/>
              <a:ext cx="338851" cy="556733"/>
            </a:xfrm>
            <a:custGeom>
              <a:avLst/>
              <a:gdLst/>
              <a:ahLst/>
              <a:cxnLst/>
              <a:rect l="l" t="t" r="r" b="b"/>
              <a:pathLst>
                <a:path w="1465" h="2407" extrusionOk="0">
                  <a:moveTo>
                    <a:pt x="733" y="0"/>
                  </a:moveTo>
                  <a:cubicBezTo>
                    <a:pt x="335" y="0"/>
                    <a:pt x="0" y="544"/>
                    <a:pt x="0" y="1193"/>
                  </a:cubicBezTo>
                  <a:cubicBezTo>
                    <a:pt x="0" y="1863"/>
                    <a:pt x="314" y="2407"/>
                    <a:pt x="733" y="2407"/>
                  </a:cubicBezTo>
                  <a:cubicBezTo>
                    <a:pt x="1130" y="2407"/>
                    <a:pt x="1465" y="1863"/>
                    <a:pt x="1465" y="1193"/>
                  </a:cubicBezTo>
                  <a:cubicBezTo>
                    <a:pt x="1465" y="544"/>
                    <a:pt x="1151" y="0"/>
                    <a:pt x="733" y="0"/>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0"/>
            <p:cNvSpPr/>
            <p:nvPr/>
          </p:nvSpPr>
          <p:spPr>
            <a:xfrm>
              <a:off x="-197240" y="4211612"/>
              <a:ext cx="2105039" cy="1026036"/>
            </a:xfrm>
            <a:custGeom>
              <a:avLst/>
              <a:gdLst/>
              <a:ahLst/>
              <a:cxnLst/>
              <a:rect l="l" t="t" r="r" b="b"/>
              <a:pathLst>
                <a:path w="9101" h="4436" extrusionOk="0">
                  <a:moveTo>
                    <a:pt x="8578" y="0"/>
                  </a:moveTo>
                  <a:cubicBezTo>
                    <a:pt x="8577" y="0"/>
                    <a:pt x="7008" y="1548"/>
                    <a:pt x="4414" y="1548"/>
                  </a:cubicBezTo>
                  <a:cubicBezTo>
                    <a:pt x="1840" y="1548"/>
                    <a:pt x="397" y="189"/>
                    <a:pt x="396" y="188"/>
                  </a:cubicBezTo>
                  <a:lnTo>
                    <a:pt x="396" y="188"/>
                  </a:lnTo>
                  <a:cubicBezTo>
                    <a:pt x="396" y="189"/>
                    <a:pt x="1" y="4436"/>
                    <a:pt x="4257" y="4436"/>
                  </a:cubicBezTo>
                  <a:cubicBezTo>
                    <a:pt x="4267" y="4436"/>
                    <a:pt x="4278" y="4436"/>
                    <a:pt x="4288" y="4436"/>
                  </a:cubicBezTo>
                  <a:cubicBezTo>
                    <a:pt x="9100" y="4436"/>
                    <a:pt x="8578" y="0"/>
                    <a:pt x="8578" y="0"/>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0"/>
            <p:cNvSpPr/>
            <p:nvPr/>
          </p:nvSpPr>
          <p:spPr>
            <a:xfrm>
              <a:off x="216500" y="4599426"/>
              <a:ext cx="1209519" cy="653198"/>
            </a:xfrm>
            <a:custGeom>
              <a:avLst/>
              <a:gdLst/>
              <a:ahLst/>
              <a:cxnLst/>
              <a:rect l="l" t="t" r="r" b="b"/>
              <a:pathLst>
                <a:path w="5818" h="3142" extrusionOk="0">
                  <a:moveTo>
                    <a:pt x="3892" y="0"/>
                  </a:moveTo>
                  <a:cubicBezTo>
                    <a:pt x="3583" y="0"/>
                    <a:pt x="3251" y="154"/>
                    <a:pt x="2909" y="547"/>
                  </a:cubicBezTo>
                  <a:cubicBezTo>
                    <a:pt x="2568" y="160"/>
                    <a:pt x="2237" y="9"/>
                    <a:pt x="1929" y="9"/>
                  </a:cubicBezTo>
                  <a:cubicBezTo>
                    <a:pt x="821" y="9"/>
                    <a:pt x="0" y="1970"/>
                    <a:pt x="0" y="1970"/>
                  </a:cubicBezTo>
                  <a:cubicBezTo>
                    <a:pt x="0" y="1970"/>
                    <a:pt x="1193" y="3141"/>
                    <a:pt x="2992" y="3141"/>
                  </a:cubicBezTo>
                  <a:cubicBezTo>
                    <a:pt x="4771" y="3120"/>
                    <a:pt x="5817" y="1970"/>
                    <a:pt x="5817" y="1970"/>
                  </a:cubicBezTo>
                  <a:cubicBezTo>
                    <a:pt x="5817" y="1970"/>
                    <a:pt x="4999" y="0"/>
                    <a:pt x="38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0"/>
            <p:cNvSpPr/>
            <p:nvPr/>
          </p:nvSpPr>
          <p:spPr>
            <a:xfrm>
              <a:off x="-197703" y="4211612"/>
              <a:ext cx="2105501" cy="1030893"/>
            </a:xfrm>
            <a:custGeom>
              <a:avLst/>
              <a:gdLst/>
              <a:ahLst/>
              <a:cxnLst/>
              <a:rect l="l" t="t" r="r" b="b"/>
              <a:pathLst>
                <a:path w="9103" h="4457" fill="none" extrusionOk="0">
                  <a:moveTo>
                    <a:pt x="398" y="188"/>
                  </a:moveTo>
                  <a:cubicBezTo>
                    <a:pt x="398" y="188"/>
                    <a:pt x="1842" y="1548"/>
                    <a:pt x="4416" y="1548"/>
                  </a:cubicBezTo>
                  <a:cubicBezTo>
                    <a:pt x="7010" y="1548"/>
                    <a:pt x="8580" y="0"/>
                    <a:pt x="8580" y="0"/>
                  </a:cubicBezTo>
                  <a:cubicBezTo>
                    <a:pt x="8580" y="0"/>
                    <a:pt x="9103" y="4436"/>
                    <a:pt x="4290" y="4436"/>
                  </a:cubicBezTo>
                  <a:cubicBezTo>
                    <a:pt x="1" y="4457"/>
                    <a:pt x="398" y="188"/>
                    <a:pt x="398" y="188"/>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25" name="Google Shape;1025;p40"/>
          <p:cNvPicPr preferRelativeResize="0"/>
          <p:nvPr/>
        </p:nvPicPr>
        <p:blipFill rotWithShape="1">
          <a:blip r:embed="rId4">
            <a:alphaModFix/>
          </a:blip>
          <a:srcRect t="7429" b="5568"/>
          <a:stretch/>
        </p:blipFill>
        <p:spPr>
          <a:xfrm>
            <a:off x="953769" y="3057876"/>
            <a:ext cx="961325" cy="882049"/>
          </a:xfrm>
          <a:prstGeom prst="rect">
            <a:avLst/>
          </a:prstGeom>
          <a:noFill/>
          <a:ln>
            <a:noFill/>
          </a:ln>
        </p:spPr>
      </p:pic>
      <p:sp>
        <p:nvSpPr>
          <p:cNvPr id="1026" name="Google Shape;1026;p40"/>
          <p:cNvSpPr/>
          <p:nvPr/>
        </p:nvSpPr>
        <p:spPr>
          <a:xfrm rot="-2700000">
            <a:off x="7153114" y="3212793"/>
            <a:ext cx="1433164" cy="1433164"/>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7" name="Google Shape;1027;p40"/>
          <p:cNvGrpSpPr/>
          <p:nvPr/>
        </p:nvGrpSpPr>
        <p:grpSpPr>
          <a:xfrm>
            <a:off x="7537576" y="3627278"/>
            <a:ext cx="664240" cy="604198"/>
            <a:chOff x="6983834" y="878660"/>
            <a:chExt cx="465578" cy="423494"/>
          </a:xfrm>
        </p:grpSpPr>
        <p:sp>
          <p:nvSpPr>
            <p:cNvPr id="1028" name="Google Shape;1028;p40"/>
            <p:cNvSpPr/>
            <p:nvPr/>
          </p:nvSpPr>
          <p:spPr>
            <a:xfrm>
              <a:off x="6983834" y="878660"/>
              <a:ext cx="465578" cy="423494"/>
            </a:xfrm>
            <a:custGeom>
              <a:avLst/>
              <a:gdLst/>
              <a:ahLst/>
              <a:cxnLst/>
              <a:rect l="l" t="t" r="r" b="b"/>
              <a:pathLst>
                <a:path w="13873" h="12619" extrusionOk="0">
                  <a:moveTo>
                    <a:pt x="6929" y="1"/>
                  </a:moveTo>
                  <a:cubicBezTo>
                    <a:pt x="4067" y="1"/>
                    <a:pt x="1477" y="1969"/>
                    <a:pt x="795" y="4876"/>
                  </a:cubicBezTo>
                  <a:cubicBezTo>
                    <a:pt x="0" y="8266"/>
                    <a:pt x="2113" y="11655"/>
                    <a:pt x="5503" y="12451"/>
                  </a:cubicBezTo>
                  <a:cubicBezTo>
                    <a:pt x="5986" y="12564"/>
                    <a:pt x="6468" y="12618"/>
                    <a:pt x="6943" y="12618"/>
                  </a:cubicBezTo>
                  <a:cubicBezTo>
                    <a:pt x="9805" y="12618"/>
                    <a:pt x="12395" y="10650"/>
                    <a:pt x="13077" y="7743"/>
                  </a:cubicBezTo>
                  <a:cubicBezTo>
                    <a:pt x="13872" y="4353"/>
                    <a:pt x="11759" y="964"/>
                    <a:pt x="8370" y="168"/>
                  </a:cubicBezTo>
                  <a:cubicBezTo>
                    <a:pt x="7887" y="55"/>
                    <a:pt x="7404" y="1"/>
                    <a:pt x="6929" y="1"/>
                  </a:cubicBezTo>
                  <a:close/>
                </a:path>
              </a:pathLst>
            </a:custGeom>
            <a:solidFill>
              <a:schemeClr val="accent4"/>
            </a:solidFill>
            <a:ln w="62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0"/>
            <p:cNvSpPr/>
            <p:nvPr/>
          </p:nvSpPr>
          <p:spPr>
            <a:xfrm>
              <a:off x="7096867" y="1154633"/>
              <a:ext cx="240894" cy="44299"/>
            </a:xfrm>
            <a:custGeom>
              <a:avLst/>
              <a:gdLst/>
              <a:ahLst/>
              <a:cxnLst/>
              <a:rect l="l" t="t" r="r" b="b"/>
              <a:pathLst>
                <a:path w="7178" h="1320" fill="none" extrusionOk="0">
                  <a:moveTo>
                    <a:pt x="1" y="231"/>
                  </a:moveTo>
                  <a:lnTo>
                    <a:pt x="461" y="963"/>
                  </a:lnTo>
                  <a:cubicBezTo>
                    <a:pt x="670" y="1277"/>
                    <a:pt x="1152" y="1298"/>
                    <a:pt x="1361" y="984"/>
                  </a:cubicBezTo>
                  <a:lnTo>
                    <a:pt x="1884" y="273"/>
                  </a:lnTo>
                  <a:cubicBezTo>
                    <a:pt x="2072" y="1"/>
                    <a:pt x="2533" y="1"/>
                    <a:pt x="2763" y="273"/>
                  </a:cubicBezTo>
                  <a:lnTo>
                    <a:pt x="3286" y="1005"/>
                  </a:lnTo>
                  <a:cubicBezTo>
                    <a:pt x="3516" y="1319"/>
                    <a:pt x="3976" y="1298"/>
                    <a:pt x="4165" y="1005"/>
                  </a:cubicBezTo>
                  <a:lnTo>
                    <a:pt x="4583" y="378"/>
                  </a:lnTo>
                  <a:cubicBezTo>
                    <a:pt x="4834" y="64"/>
                    <a:pt x="5294" y="64"/>
                    <a:pt x="5504" y="419"/>
                  </a:cubicBezTo>
                  <a:lnTo>
                    <a:pt x="5818" y="901"/>
                  </a:lnTo>
                  <a:cubicBezTo>
                    <a:pt x="6027" y="1256"/>
                    <a:pt x="6550" y="1256"/>
                    <a:pt x="6759" y="901"/>
                  </a:cubicBezTo>
                  <a:lnTo>
                    <a:pt x="7178" y="210"/>
                  </a:lnTo>
                </a:path>
              </a:pathLst>
            </a:custGeom>
            <a:no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0"/>
            <p:cNvSpPr/>
            <p:nvPr/>
          </p:nvSpPr>
          <p:spPr>
            <a:xfrm>
              <a:off x="7113043" y="1021932"/>
              <a:ext cx="49165" cy="80779"/>
            </a:xfrm>
            <a:custGeom>
              <a:avLst/>
              <a:gdLst/>
              <a:ahLst/>
              <a:cxnLst/>
              <a:rect l="l" t="t" r="r" b="b"/>
              <a:pathLst>
                <a:path w="1465" h="2407" extrusionOk="0">
                  <a:moveTo>
                    <a:pt x="732" y="0"/>
                  </a:moveTo>
                  <a:cubicBezTo>
                    <a:pt x="335" y="0"/>
                    <a:pt x="0" y="524"/>
                    <a:pt x="0" y="1193"/>
                  </a:cubicBezTo>
                  <a:cubicBezTo>
                    <a:pt x="0" y="1863"/>
                    <a:pt x="335" y="2407"/>
                    <a:pt x="732" y="2407"/>
                  </a:cubicBezTo>
                  <a:cubicBezTo>
                    <a:pt x="1151" y="2407"/>
                    <a:pt x="1465" y="1863"/>
                    <a:pt x="1465" y="1193"/>
                  </a:cubicBezTo>
                  <a:cubicBezTo>
                    <a:pt x="1465" y="524"/>
                    <a:pt x="1151" y="0"/>
                    <a:pt x="732" y="0"/>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0"/>
            <p:cNvSpPr/>
            <p:nvPr/>
          </p:nvSpPr>
          <p:spPr>
            <a:xfrm>
              <a:off x="7278062" y="1021932"/>
              <a:ext cx="49165" cy="80779"/>
            </a:xfrm>
            <a:custGeom>
              <a:avLst/>
              <a:gdLst/>
              <a:ahLst/>
              <a:cxnLst/>
              <a:rect l="l" t="t" r="r" b="b"/>
              <a:pathLst>
                <a:path w="1465" h="2407" extrusionOk="0">
                  <a:moveTo>
                    <a:pt x="732" y="0"/>
                  </a:moveTo>
                  <a:cubicBezTo>
                    <a:pt x="356" y="0"/>
                    <a:pt x="0" y="544"/>
                    <a:pt x="0" y="1193"/>
                  </a:cubicBezTo>
                  <a:cubicBezTo>
                    <a:pt x="0" y="1863"/>
                    <a:pt x="314" y="2407"/>
                    <a:pt x="732" y="2407"/>
                  </a:cubicBezTo>
                  <a:cubicBezTo>
                    <a:pt x="1130" y="2407"/>
                    <a:pt x="1465" y="1863"/>
                    <a:pt x="1465" y="1193"/>
                  </a:cubicBezTo>
                  <a:cubicBezTo>
                    <a:pt x="1465" y="524"/>
                    <a:pt x="1130" y="0"/>
                    <a:pt x="732" y="0"/>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0"/>
            <p:cNvSpPr/>
            <p:nvPr/>
          </p:nvSpPr>
          <p:spPr>
            <a:xfrm>
              <a:off x="7098981" y="962932"/>
              <a:ext cx="68865" cy="39366"/>
            </a:xfrm>
            <a:custGeom>
              <a:avLst/>
              <a:gdLst/>
              <a:ahLst/>
              <a:cxnLst/>
              <a:rect l="l" t="t" r="r" b="b"/>
              <a:pathLst>
                <a:path w="2052" h="1173" fill="none" extrusionOk="0">
                  <a:moveTo>
                    <a:pt x="1" y="1173"/>
                  </a:moveTo>
                  <a:cubicBezTo>
                    <a:pt x="1" y="1173"/>
                    <a:pt x="733" y="1"/>
                    <a:pt x="2051" y="796"/>
                  </a:cubicBezTo>
                </a:path>
              </a:pathLst>
            </a:custGeom>
            <a:no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0"/>
            <p:cNvSpPr/>
            <p:nvPr/>
          </p:nvSpPr>
          <p:spPr>
            <a:xfrm>
              <a:off x="7272424" y="962932"/>
              <a:ext cx="68160" cy="39366"/>
            </a:xfrm>
            <a:custGeom>
              <a:avLst/>
              <a:gdLst/>
              <a:ahLst/>
              <a:cxnLst/>
              <a:rect l="l" t="t" r="r" b="b"/>
              <a:pathLst>
                <a:path w="2031" h="1173" fill="none" extrusionOk="0">
                  <a:moveTo>
                    <a:pt x="2030" y="1173"/>
                  </a:moveTo>
                  <a:cubicBezTo>
                    <a:pt x="2030" y="1173"/>
                    <a:pt x="1298" y="1"/>
                    <a:pt x="1" y="796"/>
                  </a:cubicBezTo>
                </a:path>
              </a:pathLst>
            </a:custGeom>
            <a:no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0"/>
            <p:cNvSpPr/>
            <p:nvPr/>
          </p:nvSpPr>
          <p:spPr>
            <a:xfrm>
              <a:off x="7028772" y="1084423"/>
              <a:ext cx="70241" cy="70241"/>
            </a:xfrm>
            <a:custGeom>
              <a:avLst/>
              <a:gdLst/>
              <a:ahLst/>
              <a:cxnLst/>
              <a:rect l="l" t="t" r="r" b="b"/>
              <a:pathLst>
                <a:path w="2093" h="2093" extrusionOk="0">
                  <a:moveTo>
                    <a:pt x="1046" y="1"/>
                  </a:moveTo>
                  <a:cubicBezTo>
                    <a:pt x="481" y="1"/>
                    <a:pt x="0" y="461"/>
                    <a:pt x="0" y="1047"/>
                  </a:cubicBezTo>
                  <a:cubicBezTo>
                    <a:pt x="0" y="1612"/>
                    <a:pt x="481" y="2093"/>
                    <a:pt x="1046" y="2093"/>
                  </a:cubicBezTo>
                  <a:cubicBezTo>
                    <a:pt x="1632" y="2093"/>
                    <a:pt x="2093" y="1612"/>
                    <a:pt x="2093" y="1047"/>
                  </a:cubicBezTo>
                  <a:cubicBezTo>
                    <a:pt x="2093" y="461"/>
                    <a:pt x="1653" y="1"/>
                    <a:pt x="10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0"/>
            <p:cNvSpPr/>
            <p:nvPr/>
          </p:nvSpPr>
          <p:spPr>
            <a:xfrm>
              <a:off x="7337734" y="1084423"/>
              <a:ext cx="70241" cy="70241"/>
            </a:xfrm>
            <a:custGeom>
              <a:avLst/>
              <a:gdLst/>
              <a:ahLst/>
              <a:cxnLst/>
              <a:rect l="l" t="t" r="r" b="b"/>
              <a:pathLst>
                <a:path w="2093" h="2093" extrusionOk="0">
                  <a:moveTo>
                    <a:pt x="1047" y="1"/>
                  </a:moveTo>
                  <a:cubicBezTo>
                    <a:pt x="482" y="1"/>
                    <a:pt x="1" y="461"/>
                    <a:pt x="1" y="1047"/>
                  </a:cubicBezTo>
                  <a:cubicBezTo>
                    <a:pt x="1" y="1612"/>
                    <a:pt x="482" y="2093"/>
                    <a:pt x="1047" y="2093"/>
                  </a:cubicBezTo>
                  <a:cubicBezTo>
                    <a:pt x="1633" y="2093"/>
                    <a:pt x="2093" y="1612"/>
                    <a:pt x="2093" y="1047"/>
                  </a:cubicBezTo>
                  <a:cubicBezTo>
                    <a:pt x="2093" y="461"/>
                    <a:pt x="1633" y="1"/>
                    <a:pt x="10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867311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58"/>
        <p:cNvGrpSpPr/>
        <p:nvPr/>
      </p:nvGrpSpPr>
      <p:grpSpPr>
        <a:xfrm>
          <a:off x="0" y="0"/>
          <a:ext cx="0" cy="0"/>
          <a:chOff x="0" y="0"/>
          <a:chExt cx="0" cy="0"/>
        </a:xfrm>
      </p:grpSpPr>
      <p:sp>
        <p:nvSpPr>
          <p:cNvPr id="1059" name="Google Shape;1059;p42"/>
          <p:cNvSpPr txBox="1">
            <a:spLocks noGrp="1"/>
          </p:cNvSpPr>
          <p:nvPr>
            <p:ph type="title"/>
          </p:nvPr>
        </p:nvSpPr>
        <p:spPr>
          <a:xfrm>
            <a:off x="981731" y="1444950"/>
            <a:ext cx="2566903" cy="2476810"/>
          </a:xfrm>
          <a:prstGeom prst="rect">
            <a:avLst/>
          </a:prstGeom>
        </p:spPr>
        <p:txBody>
          <a:bodyPr spcFirstLastPara="1" wrap="square" lIns="0" tIns="0" rIns="0" bIns="0" anchor="t" anchorCtr="0">
            <a:noAutofit/>
          </a:bodyPr>
          <a:lstStyle/>
          <a:p>
            <a:r>
              <a:rPr lang="fr-CA" sz="3200" b="1" dirty="0"/>
              <a:t>La différence entre la </a:t>
            </a:r>
            <a:r>
              <a:rPr lang="fr-CA" sz="3200" b="1" dirty="0">
                <a:highlight>
                  <a:srgbClr val="FFFF00"/>
                </a:highlight>
              </a:rPr>
              <a:t>confiance en soi </a:t>
            </a:r>
            <a:r>
              <a:rPr lang="fr-CA" sz="3200" b="1" dirty="0"/>
              <a:t>et l’estime de soi</a:t>
            </a:r>
            <a:br>
              <a:rPr lang="fr-CA" sz="3200" b="1" dirty="0"/>
            </a:br>
            <a:br>
              <a:rPr lang="fr-CA" sz="3200" b="1" i="0" dirty="0">
                <a:solidFill>
                  <a:srgbClr val="333333"/>
                </a:solidFill>
                <a:effectLst/>
                <a:latin typeface="Montserrat" panose="00000500000000000000" pitchFamily="2" charset="0"/>
              </a:rPr>
            </a:br>
            <a:r>
              <a:rPr lang="fr-CA" sz="800" b="1" i="0" dirty="0">
                <a:solidFill>
                  <a:srgbClr val="333333"/>
                </a:solidFill>
                <a:effectLst/>
                <a:latin typeface="Montserrat" panose="00000500000000000000" pitchFamily="2" charset="0"/>
              </a:rPr>
              <a:t> </a:t>
            </a:r>
            <a:br>
              <a:rPr lang="fr-CA" b="1" i="0" dirty="0">
                <a:solidFill>
                  <a:srgbClr val="333333"/>
                </a:solidFill>
                <a:effectLst/>
                <a:latin typeface="Montserrat" panose="00000500000000000000" pitchFamily="2" charset="0"/>
              </a:rPr>
            </a:br>
            <a:br>
              <a:rPr lang="fr-CA" b="1" i="0" dirty="0">
                <a:solidFill>
                  <a:srgbClr val="333333"/>
                </a:solidFill>
                <a:effectLst/>
                <a:latin typeface="Montserrat" panose="00000500000000000000" pitchFamily="2" charset="0"/>
              </a:rPr>
            </a:br>
            <a:endParaRPr dirty="0"/>
          </a:p>
        </p:txBody>
      </p:sp>
      <p:sp>
        <p:nvSpPr>
          <p:cNvPr id="1060" name="Google Shape;1060;p42"/>
          <p:cNvSpPr txBox="1">
            <a:spLocks noGrp="1"/>
          </p:cNvSpPr>
          <p:nvPr>
            <p:ph type="subTitle" idx="1"/>
          </p:nvPr>
        </p:nvSpPr>
        <p:spPr>
          <a:xfrm>
            <a:off x="3739916" y="1444950"/>
            <a:ext cx="4422353" cy="1379530"/>
          </a:xfrm>
          <a:prstGeom prst="rect">
            <a:avLst/>
          </a:prstGeom>
        </p:spPr>
        <p:txBody>
          <a:bodyPr spcFirstLastPara="1" wrap="square" lIns="0" tIns="0" rIns="0" bIns="0" anchor="t" anchorCtr="0">
            <a:noAutofit/>
          </a:bodyPr>
          <a:lstStyle/>
          <a:p>
            <a:pPr algn="just" fontAlgn="base"/>
            <a:endParaRPr lang="fr-CA" sz="1050" b="0" i="0" dirty="0">
              <a:solidFill>
                <a:srgbClr val="333333"/>
              </a:solidFill>
              <a:effectLst/>
              <a:latin typeface="Source Sans Pro" panose="020B0503030403020204" pitchFamily="34" charset="0"/>
            </a:endParaRPr>
          </a:p>
          <a:p>
            <a:pPr algn="just" fontAlgn="base"/>
            <a:endParaRPr lang="fr-CA" sz="1000" dirty="0"/>
          </a:p>
          <a:p>
            <a:pPr algn="just" fontAlgn="base"/>
            <a:endParaRPr lang="fr-CA" sz="1000" dirty="0"/>
          </a:p>
          <a:p>
            <a:pPr algn="just" fontAlgn="base"/>
            <a:endParaRPr lang="fr-CA" sz="900" b="0" i="0" dirty="0">
              <a:solidFill>
                <a:srgbClr val="333333"/>
              </a:solidFill>
              <a:effectLst/>
              <a:latin typeface="Source Sans Pro" panose="020B0503030403020204" pitchFamily="34" charset="0"/>
            </a:endParaRPr>
          </a:p>
        </p:txBody>
      </p:sp>
      <p:sp>
        <p:nvSpPr>
          <p:cNvPr id="1068" name="Google Shape;1068;p42"/>
          <p:cNvSpPr/>
          <p:nvPr/>
        </p:nvSpPr>
        <p:spPr>
          <a:xfrm rot="-2700000">
            <a:off x="221959" y="330039"/>
            <a:ext cx="923623" cy="923623"/>
          </a:xfrm>
          <a:prstGeom prst="rect">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9" name="Google Shape;1069;p42"/>
          <p:cNvGrpSpPr/>
          <p:nvPr/>
        </p:nvGrpSpPr>
        <p:grpSpPr>
          <a:xfrm>
            <a:off x="510363" y="634263"/>
            <a:ext cx="346825" cy="315175"/>
            <a:chOff x="4579725" y="2948550"/>
            <a:chExt cx="346825" cy="315175"/>
          </a:xfrm>
        </p:grpSpPr>
        <p:sp>
          <p:nvSpPr>
            <p:cNvPr id="1070" name="Google Shape;1070;p42"/>
            <p:cNvSpPr/>
            <p:nvPr/>
          </p:nvSpPr>
          <p:spPr>
            <a:xfrm>
              <a:off x="4579725" y="2948550"/>
              <a:ext cx="346825" cy="315175"/>
            </a:xfrm>
            <a:custGeom>
              <a:avLst/>
              <a:gdLst/>
              <a:ahLst/>
              <a:cxnLst/>
              <a:rect l="l" t="t" r="r" b="b"/>
              <a:pathLst>
                <a:path w="13873" h="12607" extrusionOk="0">
                  <a:moveTo>
                    <a:pt x="6912" y="0"/>
                  </a:moveTo>
                  <a:cubicBezTo>
                    <a:pt x="4065" y="0"/>
                    <a:pt x="1495" y="1948"/>
                    <a:pt x="816" y="4843"/>
                  </a:cubicBezTo>
                  <a:cubicBezTo>
                    <a:pt x="0" y="8232"/>
                    <a:pt x="2092" y="11622"/>
                    <a:pt x="5482" y="12438"/>
                  </a:cubicBezTo>
                  <a:cubicBezTo>
                    <a:pt x="5968" y="12552"/>
                    <a:pt x="6454" y="12606"/>
                    <a:pt x="6932" y="12606"/>
                  </a:cubicBezTo>
                  <a:cubicBezTo>
                    <a:pt x="9791" y="12606"/>
                    <a:pt x="12378" y="10655"/>
                    <a:pt x="13077" y="7751"/>
                  </a:cubicBezTo>
                  <a:cubicBezTo>
                    <a:pt x="13872" y="4382"/>
                    <a:pt x="11780" y="972"/>
                    <a:pt x="8390" y="177"/>
                  </a:cubicBezTo>
                  <a:cubicBezTo>
                    <a:pt x="7895" y="57"/>
                    <a:pt x="7399" y="0"/>
                    <a:pt x="6912" y="0"/>
                  </a:cubicBezTo>
                  <a:close/>
                </a:path>
              </a:pathLst>
            </a:custGeom>
            <a:solidFill>
              <a:schemeClr val="accent3"/>
            </a:solidFill>
            <a:ln w="6800"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2"/>
            <p:cNvSpPr/>
            <p:nvPr/>
          </p:nvSpPr>
          <p:spPr>
            <a:xfrm>
              <a:off x="4674925" y="3036125"/>
              <a:ext cx="36625" cy="60175"/>
            </a:xfrm>
            <a:custGeom>
              <a:avLst/>
              <a:gdLst/>
              <a:ahLst/>
              <a:cxnLst/>
              <a:rect l="l" t="t" r="r" b="b"/>
              <a:pathLst>
                <a:path w="1465" h="2407" extrusionOk="0">
                  <a:moveTo>
                    <a:pt x="733" y="0"/>
                  </a:moveTo>
                  <a:cubicBezTo>
                    <a:pt x="356" y="0"/>
                    <a:pt x="0" y="544"/>
                    <a:pt x="0" y="1193"/>
                  </a:cubicBezTo>
                  <a:cubicBezTo>
                    <a:pt x="0" y="1863"/>
                    <a:pt x="314" y="2407"/>
                    <a:pt x="733" y="2407"/>
                  </a:cubicBezTo>
                  <a:cubicBezTo>
                    <a:pt x="1130" y="2407"/>
                    <a:pt x="1465" y="1863"/>
                    <a:pt x="1465" y="1193"/>
                  </a:cubicBezTo>
                  <a:cubicBezTo>
                    <a:pt x="1465" y="544"/>
                    <a:pt x="1130" y="0"/>
                    <a:pt x="733" y="0"/>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2"/>
            <p:cNvSpPr/>
            <p:nvPr/>
          </p:nvSpPr>
          <p:spPr>
            <a:xfrm>
              <a:off x="4797325" y="3036125"/>
              <a:ext cx="36625" cy="60175"/>
            </a:xfrm>
            <a:custGeom>
              <a:avLst/>
              <a:gdLst/>
              <a:ahLst/>
              <a:cxnLst/>
              <a:rect l="l" t="t" r="r" b="b"/>
              <a:pathLst>
                <a:path w="1465" h="2407" extrusionOk="0">
                  <a:moveTo>
                    <a:pt x="733" y="0"/>
                  </a:moveTo>
                  <a:cubicBezTo>
                    <a:pt x="335" y="0"/>
                    <a:pt x="0" y="544"/>
                    <a:pt x="0" y="1193"/>
                  </a:cubicBezTo>
                  <a:cubicBezTo>
                    <a:pt x="0" y="1863"/>
                    <a:pt x="314" y="2407"/>
                    <a:pt x="733" y="2407"/>
                  </a:cubicBezTo>
                  <a:cubicBezTo>
                    <a:pt x="1130" y="2407"/>
                    <a:pt x="1465" y="1863"/>
                    <a:pt x="1465" y="1193"/>
                  </a:cubicBezTo>
                  <a:cubicBezTo>
                    <a:pt x="1465" y="544"/>
                    <a:pt x="1151" y="0"/>
                    <a:pt x="733" y="0"/>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2"/>
            <p:cNvSpPr/>
            <p:nvPr/>
          </p:nvSpPr>
          <p:spPr>
            <a:xfrm>
              <a:off x="4643050" y="3099950"/>
              <a:ext cx="227525" cy="110900"/>
            </a:xfrm>
            <a:custGeom>
              <a:avLst/>
              <a:gdLst/>
              <a:ahLst/>
              <a:cxnLst/>
              <a:rect l="l" t="t" r="r" b="b"/>
              <a:pathLst>
                <a:path w="9101" h="4436" extrusionOk="0">
                  <a:moveTo>
                    <a:pt x="8578" y="0"/>
                  </a:moveTo>
                  <a:cubicBezTo>
                    <a:pt x="8577" y="0"/>
                    <a:pt x="7008" y="1548"/>
                    <a:pt x="4414" y="1548"/>
                  </a:cubicBezTo>
                  <a:cubicBezTo>
                    <a:pt x="1840" y="1548"/>
                    <a:pt x="397" y="189"/>
                    <a:pt x="396" y="188"/>
                  </a:cubicBezTo>
                  <a:lnTo>
                    <a:pt x="396" y="188"/>
                  </a:lnTo>
                  <a:cubicBezTo>
                    <a:pt x="396" y="189"/>
                    <a:pt x="1" y="4436"/>
                    <a:pt x="4257" y="4436"/>
                  </a:cubicBezTo>
                  <a:cubicBezTo>
                    <a:pt x="4267" y="4436"/>
                    <a:pt x="4278" y="4436"/>
                    <a:pt x="4288" y="4436"/>
                  </a:cubicBezTo>
                  <a:cubicBezTo>
                    <a:pt x="9100" y="4436"/>
                    <a:pt x="8578" y="0"/>
                    <a:pt x="8578" y="0"/>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2"/>
            <p:cNvSpPr/>
            <p:nvPr/>
          </p:nvSpPr>
          <p:spPr>
            <a:xfrm>
              <a:off x="4680675" y="3156900"/>
              <a:ext cx="145450" cy="56100"/>
            </a:xfrm>
            <a:custGeom>
              <a:avLst/>
              <a:gdLst/>
              <a:ahLst/>
              <a:cxnLst/>
              <a:rect l="l" t="t" r="r" b="b"/>
              <a:pathLst>
                <a:path w="5818" h="3142" extrusionOk="0">
                  <a:moveTo>
                    <a:pt x="3892" y="0"/>
                  </a:moveTo>
                  <a:cubicBezTo>
                    <a:pt x="3583" y="0"/>
                    <a:pt x="3251" y="154"/>
                    <a:pt x="2909" y="547"/>
                  </a:cubicBezTo>
                  <a:cubicBezTo>
                    <a:pt x="2568" y="160"/>
                    <a:pt x="2237" y="9"/>
                    <a:pt x="1929" y="9"/>
                  </a:cubicBezTo>
                  <a:cubicBezTo>
                    <a:pt x="821" y="9"/>
                    <a:pt x="0" y="1970"/>
                    <a:pt x="0" y="1970"/>
                  </a:cubicBezTo>
                  <a:cubicBezTo>
                    <a:pt x="0" y="1970"/>
                    <a:pt x="1193" y="3141"/>
                    <a:pt x="2992" y="3141"/>
                  </a:cubicBezTo>
                  <a:cubicBezTo>
                    <a:pt x="4771" y="3120"/>
                    <a:pt x="5817" y="1970"/>
                    <a:pt x="5817" y="1970"/>
                  </a:cubicBezTo>
                  <a:cubicBezTo>
                    <a:pt x="5817" y="1970"/>
                    <a:pt x="4999" y="0"/>
                    <a:pt x="38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42"/>
            <p:cNvSpPr/>
            <p:nvPr/>
          </p:nvSpPr>
          <p:spPr>
            <a:xfrm>
              <a:off x="4643000" y="3099950"/>
              <a:ext cx="227575" cy="111425"/>
            </a:xfrm>
            <a:custGeom>
              <a:avLst/>
              <a:gdLst/>
              <a:ahLst/>
              <a:cxnLst/>
              <a:rect l="l" t="t" r="r" b="b"/>
              <a:pathLst>
                <a:path w="9103" h="4457" fill="none" extrusionOk="0">
                  <a:moveTo>
                    <a:pt x="398" y="188"/>
                  </a:moveTo>
                  <a:cubicBezTo>
                    <a:pt x="398" y="188"/>
                    <a:pt x="1842" y="1548"/>
                    <a:pt x="4416" y="1548"/>
                  </a:cubicBezTo>
                  <a:cubicBezTo>
                    <a:pt x="7010" y="1548"/>
                    <a:pt x="8580" y="0"/>
                    <a:pt x="8580" y="0"/>
                  </a:cubicBezTo>
                  <a:cubicBezTo>
                    <a:pt x="8580" y="0"/>
                    <a:pt x="9103" y="4436"/>
                    <a:pt x="4290" y="4436"/>
                  </a:cubicBezTo>
                  <a:cubicBezTo>
                    <a:pt x="1" y="4457"/>
                    <a:pt x="398" y="188"/>
                    <a:pt x="398" y="188"/>
                  </a:cubicBezTo>
                  <a:close/>
                </a:path>
              </a:pathLst>
            </a:custGeom>
            <a:no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ZoneTexte 22">
            <a:extLst>
              <a:ext uri="{FF2B5EF4-FFF2-40B4-BE49-F238E27FC236}">
                <a16:creationId xmlns:a16="http://schemas.microsoft.com/office/drawing/2014/main" id="{EA75BFEB-3FFD-4339-9FE9-5EC2B359324F}"/>
              </a:ext>
            </a:extLst>
          </p:cNvPr>
          <p:cNvSpPr txBox="1"/>
          <p:nvPr/>
        </p:nvSpPr>
        <p:spPr>
          <a:xfrm>
            <a:off x="727963" y="4300887"/>
            <a:ext cx="5181600" cy="215444"/>
          </a:xfrm>
          <a:prstGeom prst="rect">
            <a:avLst/>
          </a:prstGeom>
          <a:noFill/>
        </p:spPr>
        <p:txBody>
          <a:bodyPr wrap="square">
            <a:spAutoFit/>
          </a:bodyPr>
          <a:lstStyle/>
          <a:p>
            <a:r>
              <a:rPr lang="fr-CA" sz="800" dirty="0">
                <a:hlinkClick r:id="rId3"/>
              </a:rPr>
              <a:t>L’estime de soi </a:t>
            </a:r>
            <a:endParaRPr lang="fr-CA" sz="800" dirty="0"/>
          </a:p>
        </p:txBody>
      </p:sp>
      <p:sp>
        <p:nvSpPr>
          <p:cNvPr id="21" name="ZoneTexte 20">
            <a:extLst>
              <a:ext uri="{FF2B5EF4-FFF2-40B4-BE49-F238E27FC236}">
                <a16:creationId xmlns:a16="http://schemas.microsoft.com/office/drawing/2014/main" id="{A0E59A5D-7F97-4708-9EB1-28EFCA4BD934}"/>
              </a:ext>
            </a:extLst>
          </p:cNvPr>
          <p:cNvSpPr txBox="1"/>
          <p:nvPr/>
        </p:nvSpPr>
        <p:spPr>
          <a:xfrm>
            <a:off x="3814423" y="1602254"/>
            <a:ext cx="3920724" cy="1938992"/>
          </a:xfrm>
          <a:prstGeom prst="rect">
            <a:avLst/>
          </a:prstGeom>
          <a:noFill/>
        </p:spPr>
        <p:txBody>
          <a:bodyPr wrap="square">
            <a:spAutoFit/>
          </a:bodyPr>
          <a:lstStyle/>
          <a:p>
            <a:pPr algn="just"/>
            <a:r>
              <a:rPr lang="fr-CA" sz="1200" u="sng" dirty="0">
                <a:highlight>
                  <a:srgbClr val="FFFF00"/>
                </a:highlight>
              </a:rPr>
              <a:t>La confiance en soi </a:t>
            </a:r>
            <a:r>
              <a:rPr lang="fr-CA" sz="1200" dirty="0"/>
              <a:t>est l’évaluation réaliste et ponctuelle de ce que je fais c’est-à-dire  mes capacités pour affronter une situation particulière. Elle représente combien je me considère CAPABLE. Elle se développe par l’accumulation d’expériences dans des domaines spécifiques. Il est tout à fait normal que je n’aie pas confiance en moi lorsque je fais quelque chose de nouveau. Ce n’est qu’en m’entraînant à développer mes capacités que j’augmenterai ma confiance en moi dans ce domaine. </a:t>
            </a:r>
          </a:p>
        </p:txBody>
      </p:sp>
    </p:spTree>
    <p:extLst>
      <p:ext uri="{BB962C8B-B14F-4D97-AF65-F5344CB8AC3E}">
        <p14:creationId xmlns:p14="http://schemas.microsoft.com/office/powerpoint/2010/main" val="2046115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58"/>
        <p:cNvGrpSpPr/>
        <p:nvPr/>
      </p:nvGrpSpPr>
      <p:grpSpPr>
        <a:xfrm>
          <a:off x="0" y="0"/>
          <a:ext cx="0" cy="0"/>
          <a:chOff x="0" y="0"/>
          <a:chExt cx="0" cy="0"/>
        </a:xfrm>
      </p:grpSpPr>
      <p:sp>
        <p:nvSpPr>
          <p:cNvPr id="1059" name="Google Shape;1059;p42"/>
          <p:cNvSpPr txBox="1">
            <a:spLocks noGrp="1"/>
          </p:cNvSpPr>
          <p:nvPr>
            <p:ph type="title"/>
          </p:nvPr>
        </p:nvSpPr>
        <p:spPr>
          <a:xfrm>
            <a:off x="981731" y="1444950"/>
            <a:ext cx="2566903" cy="2476810"/>
          </a:xfrm>
          <a:prstGeom prst="rect">
            <a:avLst/>
          </a:prstGeom>
        </p:spPr>
        <p:txBody>
          <a:bodyPr spcFirstLastPara="1" wrap="square" lIns="0" tIns="0" rIns="0" bIns="0" anchor="t" anchorCtr="0">
            <a:noAutofit/>
          </a:bodyPr>
          <a:lstStyle/>
          <a:p>
            <a:r>
              <a:rPr lang="fr-CA" sz="3200" b="1" dirty="0"/>
              <a:t>La différence entre la confiance en soi et </a:t>
            </a:r>
            <a:r>
              <a:rPr lang="fr-CA" sz="3200" b="1" dirty="0">
                <a:highlight>
                  <a:srgbClr val="FFFF00"/>
                </a:highlight>
              </a:rPr>
              <a:t>l’estime de soi</a:t>
            </a:r>
            <a:br>
              <a:rPr lang="fr-CA" sz="3200" b="1" dirty="0">
                <a:highlight>
                  <a:srgbClr val="FFFF00"/>
                </a:highlight>
              </a:rPr>
            </a:br>
            <a:br>
              <a:rPr lang="fr-CA" sz="3200" b="1" i="0" dirty="0">
                <a:solidFill>
                  <a:srgbClr val="333333"/>
                </a:solidFill>
                <a:effectLst/>
                <a:highlight>
                  <a:srgbClr val="FFFF00"/>
                </a:highlight>
                <a:latin typeface="Montserrat" panose="00000500000000000000" pitchFamily="2" charset="0"/>
              </a:rPr>
            </a:br>
            <a:r>
              <a:rPr lang="fr-CA" sz="800" b="1" i="0" dirty="0">
                <a:solidFill>
                  <a:srgbClr val="333333"/>
                </a:solidFill>
                <a:effectLst/>
                <a:latin typeface="Montserrat" panose="00000500000000000000" pitchFamily="2" charset="0"/>
              </a:rPr>
              <a:t> </a:t>
            </a:r>
            <a:br>
              <a:rPr lang="fr-CA" b="1" i="0" dirty="0">
                <a:solidFill>
                  <a:srgbClr val="333333"/>
                </a:solidFill>
                <a:effectLst/>
                <a:latin typeface="Montserrat" panose="00000500000000000000" pitchFamily="2" charset="0"/>
              </a:rPr>
            </a:br>
            <a:br>
              <a:rPr lang="fr-CA" b="1" i="0" dirty="0">
                <a:solidFill>
                  <a:srgbClr val="333333"/>
                </a:solidFill>
                <a:effectLst/>
                <a:latin typeface="Montserrat" panose="00000500000000000000" pitchFamily="2" charset="0"/>
              </a:rPr>
            </a:br>
            <a:endParaRPr dirty="0"/>
          </a:p>
        </p:txBody>
      </p:sp>
      <p:sp>
        <p:nvSpPr>
          <p:cNvPr id="1060" name="Google Shape;1060;p42"/>
          <p:cNvSpPr txBox="1">
            <a:spLocks noGrp="1"/>
          </p:cNvSpPr>
          <p:nvPr>
            <p:ph type="subTitle" idx="1"/>
          </p:nvPr>
        </p:nvSpPr>
        <p:spPr>
          <a:xfrm>
            <a:off x="3739916" y="1444950"/>
            <a:ext cx="4422353" cy="1379530"/>
          </a:xfrm>
          <a:prstGeom prst="rect">
            <a:avLst/>
          </a:prstGeom>
        </p:spPr>
        <p:txBody>
          <a:bodyPr spcFirstLastPara="1" wrap="square" lIns="0" tIns="0" rIns="0" bIns="0" anchor="t" anchorCtr="0">
            <a:noAutofit/>
          </a:bodyPr>
          <a:lstStyle/>
          <a:p>
            <a:pPr algn="just" fontAlgn="base"/>
            <a:endParaRPr lang="fr-CA" sz="1050" b="0" i="0" dirty="0">
              <a:solidFill>
                <a:srgbClr val="333333"/>
              </a:solidFill>
              <a:effectLst/>
              <a:latin typeface="Source Sans Pro" panose="020B0503030403020204" pitchFamily="34" charset="0"/>
            </a:endParaRPr>
          </a:p>
          <a:p>
            <a:pPr algn="just" fontAlgn="base"/>
            <a:endParaRPr lang="fr-CA" sz="1000" dirty="0"/>
          </a:p>
          <a:p>
            <a:pPr algn="just" fontAlgn="base"/>
            <a:endParaRPr lang="fr-CA" sz="1000" dirty="0"/>
          </a:p>
          <a:p>
            <a:pPr algn="just" fontAlgn="base"/>
            <a:endParaRPr lang="fr-CA" sz="900" b="0" i="0" dirty="0">
              <a:solidFill>
                <a:srgbClr val="333333"/>
              </a:solidFill>
              <a:effectLst/>
              <a:latin typeface="Source Sans Pro" panose="020B0503030403020204" pitchFamily="34" charset="0"/>
            </a:endParaRPr>
          </a:p>
        </p:txBody>
      </p:sp>
      <p:sp>
        <p:nvSpPr>
          <p:cNvPr id="1068" name="Google Shape;1068;p42"/>
          <p:cNvSpPr/>
          <p:nvPr/>
        </p:nvSpPr>
        <p:spPr>
          <a:xfrm rot="-2700000">
            <a:off x="221959" y="330039"/>
            <a:ext cx="923623" cy="923623"/>
          </a:xfrm>
          <a:prstGeom prst="rect">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9" name="Google Shape;1069;p42"/>
          <p:cNvGrpSpPr/>
          <p:nvPr/>
        </p:nvGrpSpPr>
        <p:grpSpPr>
          <a:xfrm>
            <a:off x="510363" y="634263"/>
            <a:ext cx="346825" cy="315175"/>
            <a:chOff x="4579725" y="2948550"/>
            <a:chExt cx="346825" cy="315175"/>
          </a:xfrm>
        </p:grpSpPr>
        <p:sp>
          <p:nvSpPr>
            <p:cNvPr id="1070" name="Google Shape;1070;p42"/>
            <p:cNvSpPr/>
            <p:nvPr/>
          </p:nvSpPr>
          <p:spPr>
            <a:xfrm>
              <a:off x="4579725" y="2948550"/>
              <a:ext cx="346825" cy="315175"/>
            </a:xfrm>
            <a:custGeom>
              <a:avLst/>
              <a:gdLst/>
              <a:ahLst/>
              <a:cxnLst/>
              <a:rect l="l" t="t" r="r" b="b"/>
              <a:pathLst>
                <a:path w="13873" h="12607" extrusionOk="0">
                  <a:moveTo>
                    <a:pt x="6912" y="0"/>
                  </a:moveTo>
                  <a:cubicBezTo>
                    <a:pt x="4065" y="0"/>
                    <a:pt x="1495" y="1948"/>
                    <a:pt x="816" y="4843"/>
                  </a:cubicBezTo>
                  <a:cubicBezTo>
                    <a:pt x="0" y="8232"/>
                    <a:pt x="2092" y="11622"/>
                    <a:pt x="5482" y="12438"/>
                  </a:cubicBezTo>
                  <a:cubicBezTo>
                    <a:pt x="5968" y="12552"/>
                    <a:pt x="6454" y="12606"/>
                    <a:pt x="6932" y="12606"/>
                  </a:cubicBezTo>
                  <a:cubicBezTo>
                    <a:pt x="9791" y="12606"/>
                    <a:pt x="12378" y="10655"/>
                    <a:pt x="13077" y="7751"/>
                  </a:cubicBezTo>
                  <a:cubicBezTo>
                    <a:pt x="13872" y="4382"/>
                    <a:pt x="11780" y="972"/>
                    <a:pt x="8390" y="177"/>
                  </a:cubicBezTo>
                  <a:cubicBezTo>
                    <a:pt x="7895" y="57"/>
                    <a:pt x="7399" y="0"/>
                    <a:pt x="6912" y="0"/>
                  </a:cubicBezTo>
                  <a:close/>
                </a:path>
              </a:pathLst>
            </a:custGeom>
            <a:solidFill>
              <a:schemeClr val="accent3"/>
            </a:solidFill>
            <a:ln w="6800"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2"/>
            <p:cNvSpPr/>
            <p:nvPr/>
          </p:nvSpPr>
          <p:spPr>
            <a:xfrm>
              <a:off x="4674925" y="3036125"/>
              <a:ext cx="36625" cy="60175"/>
            </a:xfrm>
            <a:custGeom>
              <a:avLst/>
              <a:gdLst/>
              <a:ahLst/>
              <a:cxnLst/>
              <a:rect l="l" t="t" r="r" b="b"/>
              <a:pathLst>
                <a:path w="1465" h="2407" extrusionOk="0">
                  <a:moveTo>
                    <a:pt x="733" y="0"/>
                  </a:moveTo>
                  <a:cubicBezTo>
                    <a:pt x="356" y="0"/>
                    <a:pt x="0" y="544"/>
                    <a:pt x="0" y="1193"/>
                  </a:cubicBezTo>
                  <a:cubicBezTo>
                    <a:pt x="0" y="1863"/>
                    <a:pt x="314" y="2407"/>
                    <a:pt x="733" y="2407"/>
                  </a:cubicBezTo>
                  <a:cubicBezTo>
                    <a:pt x="1130" y="2407"/>
                    <a:pt x="1465" y="1863"/>
                    <a:pt x="1465" y="1193"/>
                  </a:cubicBezTo>
                  <a:cubicBezTo>
                    <a:pt x="1465" y="544"/>
                    <a:pt x="1130" y="0"/>
                    <a:pt x="733" y="0"/>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2"/>
            <p:cNvSpPr/>
            <p:nvPr/>
          </p:nvSpPr>
          <p:spPr>
            <a:xfrm>
              <a:off x="4797325" y="3036125"/>
              <a:ext cx="36625" cy="60175"/>
            </a:xfrm>
            <a:custGeom>
              <a:avLst/>
              <a:gdLst/>
              <a:ahLst/>
              <a:cxnLst/>
              <a:rect l="l" t="t" r="r" b="b"/>
              <a:pathLst>
                <a:path w="1465" h="2407" extrusionOk="0">
                  <a:moveTo>
                    <a:pt x="733" y="0"/>
                  </a:moveTo>
                  <a:cubicBezTo>
                    <a:pt x="335" y="0"/>
                    <a:pt x="0" y="544"/>
                    <a:pt x="0" y="1193"/>
                  </a:cubicBezTo>
                  <a:cubicBezTo>
                    <a:pt x="0" y="1863"/>
                    <a:pt x="314" y="2407"/>
                    <a:pt x="733" y="2407"/>
                  </a:cubicBezTo>
                  <a:cubicBezTo>
                    <a:pt x="1130" y="2407"/>
                    <a:pt x="1465" y="1863"/>
                    <a:pt x="1465" y="1193"/>
                  </a:cubicBezTo>
                  <a:cubicBezTo>
                    <a:pt x="1465" y="544"/>
                    <a:pt x="1151" y="0"/>
                    <a:pt x="733" y="0"/>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2"/>
            <p:cNvSpPr/>
            <p:nvPr/>
          </p:nvSpPr>
          <p:spPr>
            <a:xfrm>
              <a:off x="4643050" y="3099950"/>
              <a:ext cx="227525" cy="110900"/>
            </a:xfrm>
            <a:custGeom>
              <a:avLst/>
              <a:gdLst/>
              <a:ahLst/>
              <a:cxnLst/>
              <a:rect l="l" t="t" r="r" b="b"/>
              <a:pathLst>
                <a:path w="9101" h="4436" extrusionOk="0">
                  <a:moveTo>
                    <a:pt x="8578" y="0"/>
                  </a:moveTo>
                  <a:cubicBezTo>
                    <a:pt x="8577" y="0"/>
                    <a:pt x="7008" y="1548"/>
                    <a:pt x="4414" y="1548"/>
                  </a:cubicBezTo>
                  <a:cubicBezTo>
                    <a:pt x="1840" y="1548"/>
                    <a:pt x="397" y="189"/>
                    <a:pt x="396" y="188"/>
                  </a:cubicBezTo>
                  <a:lnTo>
                    <a:pt x="396" y="188"/>
                  </a:lnTo>
                  <a:cubicBezTo>
                    <a:pt x="396" y="189"/>
                    <a:pt x="1" y="4436"/>
                    <a:pt x="4257" y="4436"/>
                  </a:cubicBezTo>
                  <a:cubicBezTo>
                    <a:pt x="4267" y="4436"/>
                    <a:pt x="4278" y="4436"/>
                    <a:pt x="4288" y="4436"/>
                  </a:cubicBezTo>
                  <a:cubicBezTo>
                    <a:pt x="9100" y="4436"/>
                    <a:pt x="8578" y="0"/>
                    <a:pt x="8578" y="0"/>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2"/>
            <p:cNvSpPr/>
            <p:nvPr/>
          </p:nvSpPr>
          <p:spPr>
            <a:xfrm>
              <a:off x="4680675" y="3156900"/>
              <a:ext cx="145450" cy="56100"/>
            </a:xfrm>
            <a:custGeom>
              <a:avLst/>
              <a:gdLst/>
              <a:ahLst/>
              <a:cxnLst/>
              <a:rect l="l" t="t" r="r" b="b"/>
              <a:pathLst>
                <a:path w="5818" h="3142" extrusionOk="0">
                  <a:moveTo>
                    <a:pt x="3892" y="0"/>
                  </a:moveTo>
                  <a:cubicBezTo>
                    <a:pt x="3583" y="0"/>
                    <a:pt x="3251" y="154"/>
                    <a:pt x="2909" y="547"/>
                  </a:cubicBezTo>
                  <a:cubicBezTo>
                    <a:pt x="2568" y="160"/>
                    <a:pt x="2237" y="9"/>
                    <a:pt x="1929" y="9"/>
                  </a:cubicBezTo>
                  <a:cubicBezTo>
                    <a:pt x="821" y="9"/>
                    <a:pt x="0" y="1970"/>
                    <a:pt x="0" y="1970"/>
                  </a:cubicBezTo>
                  <a:cubicBezTo>
                    <a:pt x="0" y="1970"/>
                    <a:pt x="1193" y="3141"/>
                    <a:pt x="2992" y="3141"/>
                  </a:cubicBezTo>
                  <a:cubicBezTo>
                    <a:pt x="4771" y="3120"/>
                    <a:pt x="5817" y="1970"/>
                    <a:pt x="5817" y="1970"/>
                  </a:cubicBezTo>
                  <a:cubicBezTo>
                    <a:pt x="5817" y="1970"/>
                    <a:pt x="4999" y="0"/>
                    <a:pt x="38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42"/>
            <p:cNvSpPr/>
            <p:nvPr/>
          </p:nvSpPr>
          <p:spPr>
            <a:xfrm>
              <a:off x="4643000" y="3099950"/>
              <a:ext cx="227575" cy="111425"/>
            </a:xfrm>
            <a:custGeom>
              <a:avLst/>
              <a:gdLst/>
              <a:ahLst/>
              <a:cxnLst/>
              <a:rect l="l" t="t" r="r" b="b"/>
              <a:pathLst>
                <a:path w="9103" h="4457" fill="none" extrusionOk="0">
                  <a:moveTo>
                    <a:pt x="398" y="188"/>
                  </a:moveTo>
                  <a:cubicBezTo>
                    <a:pt x="398" y="188"/>
                    <a:pt x="1842" y="1548"/>
                    <a:pt x="4416" y="1548"/>
                  </a:cubicBezTo>
                  <a:cubicBezTo>
                    <a:pt x="7010" y="1548"/>
                    <a:pt x="8580" y="0"/>
                    <a:pt x="8580" y="0"/>
                  </a:cubicBezTo>
                  <a:cubicBezTo>
                    <a:pt x="8580" y="0"/>
                    <a:pt x="9103" y="4436"/>
                    <a:pt x="4290" y="4436"/>
                  </a:cubicBezTo>
                  <a:cubicBezTo>
                    <a:pt x="1" y="4457"/>
                    <a:pt x="398" y="188"/>
                    <a:pt x="398" y="188"/>
                  </a:cubicBezTo>
                  <a:close/>
                </a:path>
              </a:pathLst>
            </a:custGeom>
            <a:no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ZoneTexte 20">
            <a:extLst>
              <a:ext uri="{FF2B5EF4-FFF2-40B4-BE49-F238E27FC236}">
                <a16:creationId xmlns:a16="http://schemas.microsoft.com/office/drawing/2014/main" id="{A0E59A5D-7F97-4708-9EB1-28EFCA4BD934}"/>
              </a:ext>
            </a:extLst>
          </p:cNvPr>
          <p:cNvSpPr txBox="1"/>
          <p:nvPr/>
        </p:nvSpPr>
        <p:spPr>
          <a:xfrm>
            <a:off x="3814423" y="1540698"/>
            <a:ext cx="3920724" cy="2062103"/>
          </a:xfrm>
          <a:prstGeom prst="rect">
            <a:avLst/>
          </a:prstGeom>
          <a:noFill/>
        </p:spPr>
        <p:txBody>
          <a:bodyPr wrap="square">
            <a:spAutoFit/>
          </a:bodyPr>
          <a:lstStyle/>
          <a:p>
            <a:pPr algn="just"/>
            <a:r>
              <a:rPr lang="fr-CA" sz="1600" dirty="0">
                <a:highlight>
                  <a:srgbClr val="FFFF00"/>
                </a:highlight>
              </a:rPr>
              <a:t>L’estime de soi</a:t>
            </a:r>
            <a:r>
              <a:rPr lang="fr-CA" sz="1600" dirty="0"/>
              <a:t>, pour sa part, est l’évaluation continue de sa valeur, de l’importance que je m’accorde comme personne. Elle représente combien je me considère VALABLE. Elle se développe en étant fidèle à soi-même, en se respectant dans ses besoins, émotions, limites, valeurs, etc.</a:t>
            </a:r>
            <a:endParaRPr lang="fr-CA" sz="1200" dirty="0"/>
          </a:p>
        </p:txBody>
      </p:sp>
      <p:sp>
        <p:nvSpPr>
          <p:cNvPr id="15" name="ZoneTexte 14">
            <a:extLst>
              <a:ext uri="{FF2B5EF4-FFF2-40B4-BE49-F238E27FC236}">
                <a16:creationId xmlns:a16="http://schemas.microsoft.com/office/drawing/2014/main" id="{14BC78BD-4508-4119-8D5F-BA71721F59E5}"/>
              </a:ext>
            </a:extLst>
          </p:cNvPr>
          <p:cNvSpPr txBox="1"/>
          <p:nvPr/>
        </p:nvSpPr>
        <p:spPr>
          <a:xfrm>
            <a:off x="857188" y="4157032"/>
            <a:ext cx="5181600" cy="215444"/>
          </a:xfrm>
          <a:prstGeom prst="rect">
            <a:avLst/>
          </a:prstGeom>
          <a:noFill/>
        </p:spPr>
        <p:txBody>
          <a:bodyPr wrap="square">
            <a:spAutoFit/>
          </a:bodyPr>
          <a:lstStyle/>
          <a:p>
            <a:r>
              <a:rPr lang="fr-CA" sz="800" dirty="0">
                <a:hlinkClick r:id="rId3"/>
              </a:rPr>
              <a:t>L’estime de soi </a:t>
            </a:r>
            <a:endParaRPr lang="fr-CA" sz="800" dirty="0"/>
          </a:p>
        </p:txBody>
      </p:sp>
    </p:spTree>
    <p:extLst>
      <p:ext uri="{BB962C8B-B14F-4D97-AF65-F5344CB8AC3E}">
        <p14:creationId xmlns:p14="http://schemas.microsoft.com/office/powerpoint/2010/main" val="2307785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58"/>
        <p:cNvGrpSpPr/>
        <p:nvPr/>
      </p:nvGrpSpPr>
      <p:grpSpPr>
        <a:xfrm>
          <a:off x="0" y="0"/>
          <a:ext cx="0" cy="0"/>
          <a:chOff x="0" y="0"/>
          <a:chExt cx="0" cy="0"/>
        </a:xfrm>
      </p:grpSpPr>
      <p:sp>
        <p:nvSpPr>
          <p:cNvPr id="1059" name="Google Shape;1059;p42"/>
          <p:cNvSpPr txBox="1">
            <a:spLocks noGrp="1"/>
          </p:cNvSpPr>
          <p:nvPr>
            <p:ph type="title"/>
          </p:nvPr>
        </p:nvSpPr>
        <p:spPr>
          <a:xfrm>
            <a:off x="863742" y="1444950"/>
            <a:ext cx="2566903" cy="2476810"/>
          </a:xfrm>
          <a:prstGeom prst="rect">
            <a:avLst/>
          </a:prstGeom>
        </p:spPr>
        <p:txBody>
          <a:bodyPr spcFirstLastPara="1" wrap="square" lIns="0" tIns="0" rIns="0" bIns="0" anchor="t" anchorCtr="0">
            <a:noAutofit/>
          </a:bodyPr>
          <a:lstStyle/>
          <a:p>
            <a:r>
              <a:rPr lang="fr-CA" sz="3200" b="1" dirty="0"/>
              <a:t>La  clé de l’estime de soi</a:t>
            </a:r>
            <a:br>
              <a:rPr lang="fr-CA" sz="3200" b="1" dirty="0">
                <a:highlight>
                  <a:srgbClr val="FFFF00"/>
                </a:highlight>
              </a:rPr>
            </a:br>
            <a:br>
              <a:rPr lang="fr-CA" sz="3200" b="1" i="0" dirty="0">
                <a:solidFill>
                  <a:srgbClr val="333333"/>
                </a:solidFill>
                <a:effectLst/>
                <a:highlight>
                  <a:srgbClr val="FFFF00"/>
                </a:highlight>
                <a:latin typeface="Montserrat" panose="00000500000000000000" pitchFamily="2" charset="0"/>
              </a:rPr>
            </a:br>
            <a:r>
              <a:rPr lang="fr-CA" sz="800" b="1" i="0" dirty="0">
                <a:solidFill>
                  <a:srgbClr val="333333"/>
                </a:solidFill>
                <a:effectLst/>
                <a:latin typeface="Montserrat" panose="00000500000000000000" pitchFamily="2" charset="0"/>
              </a:rPr>
              <a:t> </a:t>
            </a:r>
            <a:br>
              <a:rPr lang="fr-CA" b="1" i="0" dirty="0">
                <a:solidFill>
                  <a:srgbClr val="333333"/>
                </a:solidFill>
                <a:effectLst/>
                <a:latin typeface="Montserrat" panose="00000500000000000000" pitchFamily="2" charset="0"/>
              </a:rPr>
            </a:br>
            <a:br>
              <a:rPr lang="fr-CA" b="1" i="0" dirty="0">
                <a:solidFill>
                  <a:srgbClr val="333333"/>
                </a:solidFill>
                <a:effectLst/>
                <a:latin typeface="Montserrat" panose="00000500000000000000" pitchFamily="2" charset="0"/>
              </a:rPr>
            </a:br>
            <a:endParaRPr dirty="0"/>
          </a:p>
        </p:txBody>
      </p:sp>
      <p:sp>
        <p:nvSpPr>
          <p:cNvPr id="1060" name="Google Shape;1060;p42"/>
          <p:cNvSpPr txBox="1">
            <a:spLocks noGrp="1"/>
          </p:cNvSpPr>
          <p:nvPr>
            <p:ph type="subTitle" idx="1"/>
          </p:nvPr>
        </p:nvSpPr>
        <p:spPr>
          <a:xfrm>
            <a:off x="3739916" y="1444950"/>
            <a:ext cx="4422353" cy="1379530"/>
          </a:xfrm>
          <a:prstGeom prst="rect">
            <a:avLst/>
          </a:prstGeom>
        </p:spPr>
        <p:txBody>
          <a:bodyPr spcFirstLastPara="1" wrap="square" lIns="0" tIns="0" rIns="0" bIns="0" anchor="t" anchorCtr="0">
            <a:noAutofit/>
          </a:bodyPr>
          <a:lstStyle/>
          <a:p>
            <a:pPr algn="just" fontAlgn="base"/>
            <a:endParaRPr lang="fr-CA" sz="1050" b="0" i="0" dirty="0">
              <a:solidFill>
                <a:srgbClr val="333333"/>
              </a:solidFill>
              <a:effectLst/>
              <a:latin typeface="Source Sans Pro" panose="020B0503030403020204" pitchFamily="34" charset="0"/>
            </a:endParaRPr>
          </a:p>
          <a:p>
            <a:pPr algn="just" fontAlgn="base"/>
            <a:endParaRPr lang="fr-CA" sz="1000" dirty="0"/>
          </a:p>
          <a:p>
            <a:pPr algn="just" fontAlgn="base"/>
            <a:endParaRPr lang="fr-CA" sz="1000" dirty="0"/>
          </a:p>
          <a:p>
            <a:pPr algn="just" fontAlgn="base"/>
            <a:endParaRPr lang="fr-CA" sz="900" b="0" i="0" dirty="0">
              <a:solidFill>
                <a:srgbClr val="333333"/>
              </a:solidFill>
              <a:effectLst/>
              <a:latin typeface="Source Sans Pro" panose="020B0503030403020204" pitchFamily="34" charset="0"/>
            </a:endParaRPr>
          </a:p>
        </p:txBody>
      </p:sp>
      <p:sp>
        <p:nvSpPr>
          <p:cNvPr id="1068" name="Google Shape;1068;p42"/>
          <p:cNvSpPr/>
          <p:nvPr/>
        </p:nvSpPr>
        <p:spPr>
          <a:xfrm rot="-2700000">
            <a:off x="221959" y="330039"/>
            <a:ext cx="923623" cy="923623"/>
          </a:xfrm>
          <a:prstGeom prst="rect">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9" name="Google Shape;1069;p42"/>
          <p:cNvGrpSpPr/>
          <p:nvPr/>
        </p:nvGrpSpPr>
        <p:grpSpPr>
          <a:xfrm>
            <a:off x="510363" y="634263"/>
            <a:ext cx="346825" cy="315175"/>
            <a:chOff x="4579725" y="2948550"/>
            <a:chExt cx="346825" cy="315175"/>
          </a:xfrm>
        </p:grpSpPr>
        <p:sp>
          <p:nvSpPr>
            <p:cNvPr id="1070" name="Google Shape;1070;p42"/>
            <p:cNvSpPr/>
            <p:nvPr/>
          </p:nvSpPr>
          <p:spPr>
            <a:xfrm>
              <a:off x="4579725" y="2948550"/>
              <a:ext cx="346825" cy="315175"/>
            </a:xfrm>
            <a:custGeom>
              <a:avLst/>
              <a:gdLst/>
              <a:ahLst/>
              <a:cxnLst/>
              <a:rect l="l" t="t" r="r" b="b"/>
              <a:pathLst>
                <a:path w="13873" h="12607" extrusionOk="0">
                  <a:moveTo>
                    <a:pt x="6912" y="0"/>
                  </a:moveTo>
                  <a:cubicBezTo>
                    <a:pt x="4065" y="0"/>
                    <a:pt x="1495" y="1948"/>
                    <a:pt x="816" y="4843"/>
                  </a:cubicBezTo>
                  <a:cubicBezTo>
                    <a:pt x="0" y="8232"/>
                    <a:pt x="2092" y="11622"/>
                    <a:pt x="5482" y="12438"/>
                  </a:cubicBezTo>
                  <a:cubicBezTo>
                    <a:pt x="5968" y="12552"/>
                    <a:pt x="6454" y="12606"/>
                    <a:pt x="6932" y="12606"/>
                  </a:cubicBezTo>
                  <a:cubicBezTo>
                    <a:pt x="9791" y="12606"/>
                    <a:pt x="12378" y="10655"/>
                    <a:pt x="13077" y="7751"/>
                  </a:cubicBezTo>
                  <a:cubicBezTo>
                    <a:pt x="13872" y="4382"/>
                    <a:pt x="11780" y="972"/>
                    <a:pt x="8390" y="177"/>
                  </a:cubicBezTo>
                  <a:cubicBezTo>
                    <a:pt x="7895" y="57"/>
                    <a:pt x="7399" y="0"/>
                    <a:pt x="6912" y="0"/>
                  </a:cubicBezTo>
                  <a:close/>
                </a:path>
              </a:pathLst>
            </a:custGeom>
            <a:solidFill>
              <a:schemeClr val="accent3"/>
            </a:solidFill>
            <a:ln w="6800"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2"/>
            <p:cNvSpPr/>
            <p:nvPr/>
          </p:nvSpPr>
          <p:spPr>
            <a:xfrm>
              <a:off x="4674925" y="3036125"/>
              <a:ext cx="36625" cy="60175"/>
            </a:xfrm>
            <a:custGeom>
              <a:avLst/>
              <a:gdLst/>
              <a:ahLst/>
              <a:cxnLst/>
              <a:rect l="l" t="t" r="r" b="b"/>
              <a:pathLst>
                <a:path w="1465" h="2407" extrusionOk="0">
                  <a:moveTo>
                    <a:pt x="733" y="0"/>
                  </a:moveTo>
                  <a:cubicBezTo>
                    <a:pt x="356" y="0"/>
                    <a:pt x="0" y="544"/>
                    <a:pt x="0" y="1193"/>
                  </a:cubicBezTo>
                  <a:cubicBezTo>
                    <a:pt x="0" y="1863"/>
                    <a:pt x="314" y="2407"/>
                    <a:pt x="733" y="2407"/>
                  </a:cubicBezTo>
                  <a:cubicBezTo>
                    <a:pt x="1130" y="2407"/>
                    <a:pt x="1465" y="1863"/>
                    <a:pt x="1465" y="1193"/>
                  </a:cubicBezTo>
                  <a:cubicBezTo>
                    <a:pt x="1465" y="544"/>
                    <a:pt x="1130" y="0"/>
                    <a:pt x="733" y="0"/>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2"/>
            <p:cNvSpPr/>
            <p:nvPr/>
          </p:nvSpPr>
          <p:spPr>
            <a:xfrm>
              <a:off x="4797325" y="3036125"/>
              <a:ext cx="36625" cy="60175"/>
            </a:xfrm>
            <a:custGeom>
              <a:avLst/>
              <a:gdLst/>
              <a:ahLst/>
              <a:cxnLst/>
              <a:rect l="l" t="t" r="r" b="b"/>
              <a:pathLst>
                <a:path w="1465" h="2407" extrusionOk="0">
                  <a:moveTo>
                    <a:pt x="733" y="0"/>
                  </a:moveTo>
                  <a:cubicBezTo>
                    <a:pt x="335" y="0"/>
                    <a:pt x="0" y="544"/>
                    <a:pt x="0" y="1193"/>
                  </a:cubicBezTo>
                  <a:cubicBezTo>
                    <a:pt x="0" y="1863"/>
                    <a:pt x="314" y="2407"/>
                    <a:pt x="733" y="2407"/>
                  </a:cubicBezTo>
                  <a:cubicBezTo>
                    <a:pt x="1130" y="2407"/>
                    <a:pt x="1465" y="1863"/>
                    <a:pt x="1465" y="1193"/>
                  </a:cubicBezTo>
                  <a:cubicBezTo>
                    <a:pt x="1465" y="544"/>
                    <a:pt x="1151" y="0"/>
                    <a:pt x="733" y="0"/>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2"/>
            <p:cNvSpPr/>
            <p:nvPr/>
          </p:nvSpPr>
          <p:spPr>
            <a:xfrm>
              <a:off x="4643050" y="3099950"/>
              <a:ext cx="227525" cy="110900"/>
            </a:xfrm>
            <a:custGeom>
              <a:avLst/>
              <a:gdLst/>
              <a:ahLst/>
              <a:cxnLst/>
              <a:rect l="l" t="t" r="r" b="b"/>
              <a:pathLst>
                <a:path w="9101" h="4436" extrusionOk="0">
                  <a:moveTo>
                    <a:pt x="8578" y="0"/>
                  </a:moveTo>
                  <a:cubicBezTo>
                    <a:pt x="8577" y="0"/>
                    <a:pt x="7008" y="1548"/>
                    <a:pt x="4414" y="1548"/>
                  </a:cubicBezTo>
                  <a:cubicBezTo>
                    <a:pt x="1840" y="1548"/>
                    <a:pt x="397" y="189"/>
                    <a:pt x="396" y="188"/>
                  </a:cubicBezTo>
                  <a:lnTo>
                    <a:pt x="396" y="188"/>
                  </a:lnTo>
                  <a:cubicBezTo>
                    <a:pt x="396" y="189"/>
                    <a:pt x="1" y="4436"/>
                    <a:pt x="4257" y="4436"/>
                  </a:cubicBezTo>
                  <a:cubicBezTo>
                    <a:pt x="4267" y="4436"/>
                    <a:pt x="4278" y="4436"/>
                    <a:pt x="4288" y="4436"/>
                  </a:cubicBezTo>
                  <a:cubicBezTo>
                    <a:pt x="9100" y="4436"/>
                    <a:pt x="8578" y="0"/>
                    <a:pt x="8578" y="0"/>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2"/>
            <p:cNvSpPr/>
            <p:nvPr/>
          </p:nvSpPr>
          <p:spPr>
            <a:xfrm>
              <a:off x="4680675" y="3156900"/>
              <a:ext cx="145450" cy="56100"/>
            </a:xfrm>
            <a:custGeom>
              <a:avLst/>
              <a:gdLst/>
              <a:ahLst/>
              <a:cxnLst/>
              <a:rect l="l" t="t" r="r" b="b"/>
              <a:pathLst>
                <a:path w="5818" h="3142" extrusionOk="0">
                  <a:moveTo>
                    <a:pt x="3892" y="0"/>
                  </a:moveTo>
                  <a:cubicBezTo>
                    <a:pt x="3583" y="0"/>
                    <a:pt x="3251" y="154"/>
                    <a:pt x="2909" y="547"/>
                  </a:cubicBezTo>
                  <a:cubicBezTo>
                    <a:pt x="2568" y="160"/>
                    <a:pt x="2237" y="9"/>
                    <a:pt x="1929" y="9"/>
                  </a:cubicBezTo>
                  <a:cubicBezTo>
                    <a:pt x="821" y="9"/>
                    <a:pt x="0" y="1970"/>
                    <a:pt x="0" y="1970"/>
                  </a:cubicBezTo>
                  <a:cubicBezTo>
                    <a:pt x="0" y="1970"/>
                    <a:pt x="1193" y="3141"/>
                    <a:pt x="2992" y="3141"/>
                  </a:cubicBezTo>
                  <a:cubicBezTo>
                    <a:pt x="4771" y="3120"/>
                    <a:pt x="5817" y="1970"/>
                    <a:pt x="5817" y="1970"/>
                  </a:cubicBezTo>
                  <a:cubicBezTo>
                    <a:pt x="5817" y="1970"/>
                    <a:pt x="4999" y="0"/>
                    <a:pt x="38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42"/>
            <p:cNvSpPr/>
            <p:nvPr/>
          </p:nvSpPr>
          <p:spPr>
            <a:xfrm>
              <a:off x="4643000" y="3099950"/>
              <a:ext cx="227575" cy="111425"/>
            </a:xfrm>
            <a:custGeom>
              <a:avLst/>
              <a:gdLst/>
              <a:ahLst/>
              <a:cxnLst/>
              <a:rect l="l" t="t" r="r" b="b"/>
              <a:pathLst>
                <a:path w="9103" h="4457" fill="none" extrusionOk="0">
                  <a:moveTo>
                    <a:pt x="398" y="188"/>
                  </a:moveTo>
                  <a:cubicBezTo>
                    <a:pt x="398" y="188"/>
                    <a:pt x="1842" y="1548"/>
                    <a:pt x="4416" y="1548"/>
                  </a:cubicBezTo>
                  <a:cubicBezTo>
                    <a:pt x="7010" y="1548"/>
                    <a:pt x="8580" y="0"/>
                    <a:pt x="8580" y="0"/>
                  </a:cubicBezTo>
                  <a:cubicBezTo>
                    <a:pt x="8580" y="0"/>
                    <a:pt x="9103" y="4436"/>
                    <a:pt x="4290" y="4436"/>
                  </a:cubicBezTo>
                  <a:cubicBezTo>
                    <a:pt x="1" y="4457"/>
                    <a:pt x="398" y="188"/>
                    <a:pt x="398" y="188"/>
                  </a:cubicBezTo>
                  <a:close/>
                </a:path>
              </a:pathLst>
            </a:custGeom>
            <a:no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ZoneTexte 14">
            <a:extLst>
              <a:ext uri="{FF2B5EF4-FFF2-40B4-BE49-F238E27FC236}">
                <a16:creationId xmlns:a16="http://schemas.microsoft.com/office/drawing/2014/main" id="{39D202B7-0AE3-406D-B9A5-846D846B65DB}"/>
              </a:ext>
            </a:extLst>
          </p:cNvPr>
          <p:cNvSpPr txBox="1"/>
          <p:nvPr/>
        </p:nvSpPr>
        <p:spPr>
          <a:xfrm>
            <a:off x="3739916" y="1051037"/>
            <a:ext cx="4422353" cy="2677656"/>
          </a:xfrm>
          <a:prstGeom prst="rect">
            <a:avLst/>
          </a:prstGeom>
          <a:noFill/>
        </p:spPr>
        <p:txBody>
          <a:bodyPr wrap="square">
            <a:spAutoFit/>
          </a:bodyPr>
          <a:lstStyle/>
          <a:p>
            <a:r>
              <a:rPr lang="fr-CA" sz="1200" dirty="0"/>
              <a:t>La clé de l’estime de soi est la fidélité à soi, c’est-à-dire à ses émotions, valeurs, besoins, limites, opinions et aspirations.</a:t>
            </a:r>
          </a:p>
          <a:p>
            <a:endParaRPr lang="fr-CA" sz="1200" dirty="0"/>
          </a:p>
          <a:p>
            <a:r>
              <a:rPr lang="fr-CA" sz="1200" dirty="0"/>
              <a:t>Être fidèle à soi implique de :   </a:t>
            </a:r>
          </a:p>
          <a:p>
            <a:endParaRPr lang="fr-CA" sz="1200" dirty="0"/>
          </a:p>
          <a:p>
            <a:pPr marL="342900" indent="-342900">
              <a:buAutoNum type="arabicPeriod"/>
            </a:pPr>
            <a:r>
              <a:rPr lang="fr-CA" sz="1200" dirty="0"/>
              <a:t>Porter attention à mes émotions, besoins (…) afin de les identifier. </a:t>
            </a:r>
          </a:p>
          <a:p>
            <a:pPr marL="342900" indent="-342900">
              <a:buAutoNum type="arabicPeriod"/>
            </a:pPr>
            <a:endParaRPr lang="fr-CA" sz="1200" dirty="0"/>
          </a:p>
          <a:p>
            <a:pPr marL="342900" indent="-342900">
              <a:buAutoNum type="arabicPeriod"/>
            </a:pPr>
            <a:r>
              <a:rPr lang="fr-CA" sz="1200" dirty="0"/>
              <a:t>2. Agir en conformité avec mes émotions, besoins, etc. </a:t>
            </a:r>
          </a:p>
          <a:p>
            <a:pPr marL="342900" indent="-342900">
              <a:buAutoNum type="arabicPeriod"/>
            </a:pPr>
            <a:endParaRPr lang="fr-CA" sz="1200" dirty="0"/>
          </a:p>
          <a:p>
            <a:pPr marL="342900" indent="-342900">
              <a:buAutoNum type="arabicPeriod"/>
            </a:pPr>
            <a:r>
              <a:rPr lang="fr-CA" sz="1200" dirty="0"/>
              <a:t>3. En assumer les conséquences (par exemple, respecter mes besoins, émotions ou autres implique de me montrer dans ma vulnérabilité, de prendre le risque de déplaire, etc.).</a:t>
            </a:r>
          </a:p>
        </p:txBody>
      </p:sp>
      <p:sp>
        <p:nvSpPr>
          <p:cNvPr id="17" name="ZoneTexte 16">
            <a:extLst>
              <a:ext uri="{FF2B5EF4-FFF2-40B4-BE49-F238E27FC236}">
                <a16:creationId xmlns:a16="http://schemas.microsoft.com/office/drawing/2014/main" id="{99FFF6F6-1944-491E-B70F-B1CBCDEBEBC2}"/>
              </a:ext>
            </a:extLst>
          </p:cNvPr>
          <p:cNvSpPr txBox="1"/>
          <p:nvPr/>
        </p:nvSpPr>
        <p:spPr>
          <a:xfrm>
            <a:off x="839596" y="4122606"/>
            <a:ext cx="5182098" cy="215444"/>
          </a:xfrm>
          <a:prstGeom prst="rect">
            <a:avLst/>
          </a:prstGeom>
          <a:noFill/>
        </p:spPr>
        <p:txBody>
          <a:bodyPr wrap="square">
            <a:spAutoFit/>
          </a:bodyPr>
          <a:lstStyle/>
          <a:p>
            <a:r>
              <a:rPr lang="fr-CA" sz="800" dirty="0">
                <a:hlinkClick r:id="rId3"/>
              </a:rPr>
              <a:t>L’estime de soi </a:t>
            </a:r>
            <a:endParaRPr lang="fr-CA" sz="800" dirty="0"/>
          </a:p>
        </p:txBody>
      </p:sp>
    </p:spTree>
    <p:extLst>
      <p:ext uri="{BB962C8B-B14F-4D97-AF65-F5344CB8AC3E}">
        <p14:creationId xmlns:p14="http://schemas.microsoft.com/office/powerpoint/2010/main" val="151584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58"/>
        <p:cNvGrpSpPr/>
        <p:nvPr/>
      </p:nvGrpSpPr>
      <p:grpSpPr>
        <a:xfrm>
          <a:off x="0" y="0"/>
          <a:ext cx="0" cy="0"/>
          <a:chOff x="0" y="0"/>
          <a:chExt cx="0" cy="0"/>
        </a:xfrm>
      </p:grpSpPr>
      <p:sp>
        <p:nvSpPr>
          <p:cNvPr id="1059" name="Google Shape;1059;p42"/>
          <p:cNvSpPr txBox="1">
            <a:spLocks noGrp="1"/>
          </p:cNvSpPr>
          <p:nvPr>
            <p:ph type="title"/>
          </p:nvPr>
        </p:nvSpPr>
        <p:spPr>
          <a:xfrm>
            <a:off x="981731" y="2112911"/>
            <a:ext cx="2566903" cy="1163898"/>
          </a:xfrm>
          <a:prstGeom prst="rect">
            <a:avLst/>
          </a:prstGeom>
        </p:spPr>
        <p:txBody>
          <a:bodyPr spcFirstLastPara="1" wrap="square" lIns="0" tIns="0" rIns="0" bIns="0" anchor="t" anchorCtr="0">
            <a:noAutofit/>
          </a:bodyPr>
          <a:lstStyle/>
          <a:p>
            <a:r>
              <a:rPr lang="fr-CA" sz="3200" b="1" dirty="0"/>
              <a:t>L’estime de soi</a:t>
            </a:r>
            <a:br>
              <a:rPr lang="fr-CA" sz="3200" b="1" dirty="0">
                <a:highlight>
                  <a:srgbClr val="FFFF00"/>
                </a:highlight>
              </a:rPr>
            </a:br>
            <a:br>
              <a:rPr lang="fr-CA" sz="3200" b="1" i="0" dirty="0">
                <a:solidFill>
                  <a:srgbClr val="333333"/>
                </a:solidFill>
                <a:effectLst/>
                <a:highlight>
                  <a:srgbClr val="FFFF00"/>
                </a:highlight>
                <a:latin typeface="Montserrat" panose="00000500000000000000" pitchFamily="2" charset="0"/>
              </a:rPr>
            </a:br>
            <a:r>
              <a:rPr lang="fr-CA" sz="800" b="1" i="0" dirty="0">
                <a:solidFill>
                  <a:srgbClr val="333333"/>
                </a:solidFill>
                <a:effectLst/>
                <a:latin typeface="Montserrat" panose="00000500000000000000" pitchFamily="2" charset="0"/>
              </a:rPr>
              <a:t> </a:t>
            </a:r>
            <a:br>
              <a:rPr lang="fr-CA" b="1" i="0" dirty="0">
                <a:solidFill>
                  <a:srgbClr val="333333"/>
                </a:solidFill>
                <a:effectLst/>
                <a:latin typeface="Montserrat" panose="00000500000000000000" pitchFamily="2" charset="0"/>
              </a:rPr>
            </a:br>
            <a:br>
              <a:rPr lang="fr-CA" b="1" i="0" dirty="0">
                <a:solidFill>
                  <a:srgbClr val="333333"/>
                </a:solidFill>
                <a:effectLst/>
                <a:latin typeface="Montserrat" panose="00000500000000000000" pitchFamily="2" charset="0"/>
              </a:rPr>
            </a:br>
            <a:endParaRPr dirty="0"/>
          </a:p>
        </p:txBody>
      </p:sp>
      <p:sp>
        <p:nvSpPr>
          <p:cNvPr id="1060" name="Google Shape;1060;p42"/>
          <p:cNvSpPr txBox="1">
            <a:spLocks noGrp="1"/>
          </p:cNvSpPr>
          <p:nvPr>
            <p:ph type="subTitle" idx="1"/>
          </p:nvPr>
        </p:nvSpPr>
        <p:spPr>
          <a:xfrm>
            <a:off x="3739916" y="1444950"/>
            <a:ext cx="4422353" cy="1379530"/>
          </a:xfrm>
          <a:prstGeom prst="rect">
            <a:avLst/>
          </a:prstGeom>
        </p:spPr>
        <p:txBody>
          <a:bodyPr spcFirstLastPara="1" wrap="square" lIns="0" tIns="0" rIns="0" bIns="0" anchor="t" anchorCtr="0">
            <a:noAutofit/>
          </a:bodyPr>
          <a:lstStyle/>
          <a:p>
            <a:pPr algn="just" fontAlgn="base"/>
            <a:endParaRPr lang="fr-CA" sz="1050" b="0" i="0" dirty="0">
              <a:solidFill>
                <a:srgbClr val="333333"/>
              </a:solidFill>
              <a:effectLst/>
              <a:latin typeface="Source Sans Pro" panose="020B0503030403020204" pitchFamily="34" charset="0"/>
            </a:endParaRPr>
          </a:p>
          <a:p>
            <a:pPr algn="just" fontAlgn="base"/>
            <a:endParaRPr lang="fr-CA" sz="1000" dirty="0"/>
          </a:p>
          <a:p>
            <a:pPr algn="just" fontAlgn="base"/>
            <a:endParaRPr lang="fr-CA" sz="1000" dirty="0"/>
          </a:p>
          <a:p>
            <a:pPr algn="just" fontAlgn="base"/>
            <a:endParaRPr lang="fr-CA" sz="900" b="0" i="0" dirty="0">
              <a:solidFill>
                <a:srgbClr val="333333"/>
              </a:solidFill>
              <a:effectLst/>
              <a:latin typeface="Source Sans Pro" panose="020B0503030403020204" pitchFamily="34" charset="0"/>
            </a:endParaRPr>
          </a:p>
        </p:txBody>
      </p:sp>
      <p:sp>
        <p:nvSpPr>
          <p:cNvPr id="1068" name="Google Shape;1068;p42"/>
          <p:cNvSpPr/>
          <p:nvPr/>
        </p:nvSpPr>
        <p:spPr>
          <a:xfrm rot="-2700000">
            <a:off x="221959" y="330039"/>
            <a:ext cx="923623" cy="923623"/>
          </a:xfrm>
          <a:prstGeom prst="rect">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9" name="Google Shape;1069;p42"/>
          <p:cNvGrpSpPr/>
          <p:nvPr/>
        </p:nvGrpSpPr>
        <p:grpSpPr>
          <a:xfrm>
            <a:off x="510363" y="634263"/>
            <a:ext cx="346825" cy="315175"/>
            <a:chOff x="4579725" y="2948550"/>
            <a:chExt cx="346825" cy="315175"/>
          </a:xfrm>
        </p:grpSpPr>
        <p:sp>
          <p:nvSpPr>
            <p:cNvPr id="1070" name="Google Shape;1070;p42"/>
            <p:cNvSpPr/>
            <p:nvPr/>
          </p:nvSpPr>
          <p:spPr>
            <a:xfrm>
              <a:off x="4579725" y="2948550"/>
              <a:ext cx="346825" cy="315175"/>
            </a:xfrm>
            <a:custGeom>
              <a:avLst/>
              <a:gdLst/>
              <a:ahLst/>
              <a:cxnLst/>
              <a:rect l="l" t="t" r="r" b="b"/>
              <a:pathLst>
                <a:path w="13873" h="12607" extrusionOk="0">
                  <a:moveTo>
                    <a:pt x="6912" y="0"/>
                  </a:moveTo>
                  <a:cubicBezTo>
                    <a:pt x="4065" y="0"/>
                    <a:pt x="1495" y="1948"/>
                    <a:pt x="816" y="4843"/>
                  </a:cubicBezTo>
                  <a:cubicBezTo>
                    <a:pt x="0" y="8232"/>
                    <a:pt x="2092" y="11622"/>
                    <a:pt x="5482" y="12438"/>
                  </a:cubicBezTo>
                  <a:cubicBezTo>
                    <a:pt x="5968" y="12552"/>
                    <a:pt x="6454" y="12606"/>
                    <a:pt x="6932" y="12606"/>
                  </a:cubicBezTo>
                  <a:cubicBezTo>
                    <a:pt x="9791" y="12606"/>
                    <a:pt x="12378" y="10655"/>
                    <a:pt x="13077" y="7751"/>
                  </a:cubicBezTo>
                  <a:cubicBezTo>
                    <a:pt x="13872" y="4382"/>
                    <a:pt x="11780" y="972"/>
                    <a:pt x="8390" y="177"/>
                  </a:cubicBezTo>
                  <a:cubicBezTo>
                    <a:pt x="7895" y="57"/>
                    <a:pt x="7399" y="0"/>
                    <a:pt x="6912" y="0"/>
                  </a:cubicBezTo>
                  <a:close/>
                </a:path>
              </a:pathLst>
            </a:custGeom>
            <a:solidFill>
              <a:schemeClr val="accent3"/>
            </a:solidFill>
            <a:ln w="6800"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2"/>
            <p:cNvSpPr/>
            <p:nvPr/>
          </p:nvSpPr>
          <p:spPr>
            <a:xfrm>
              <a:off x="4674925" y="3036125"/>
              <a:ext cx="36625" cy="60175"/>
            </a:xfrm>
            <a:custGeom>
              <a:avLst/>
              <a:gdLst/>
              <a:ahLst/>
              <a:cxnLst/>
              <a:rect l="l" t="t" r="r" b="b"/>
              <a:pathLst>
                <a:path w="1465" h="2407" extrusionOk="0">
                  <a:moveTo>
                    <a:pt x="733" y="0"/>
                  </a:moveTo>
                  <a:cubicBezTo>
                    <a:pt x="356" y="0"/>
                    <a:pt x="0" y="544"/>
                    <a:pt x="0" y="1193"/>
                  </a:cubicBezTo>
                  <a:cubicBezTo>
                    <a:pt x="0" y="1863"/>
                    <a:pt x="314" y="2407"/>
                    <a:pt x="733" y="2407"/>
                  </a:cubicBezTo>
                  <a:cubicBezTo>
                    <a:pt x="1130" y="2407"/>
                    <a:pt x="1465" y="1863"/>
                    <a:pt x="1465" y="1193"/>
                  </a:cubicBezTo>
                  <a:cubicBezTo>
                    <a:pt x="1465" y="544"/>
                    <a:pt x="1130" y="0"/>
                    <a:pt x="733" y="0"/>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2"/>
            <p:cNvSpPr/>
            <p:nvPr/>
          </p:nvSpPr>
          <p:spPr>
            <a:xfrm>
              <a:off x="4797325" y="3036125"/>
              <a:ext cx="36625" cy="60175"/>
            </a:xfrm>
            <a:custGeom>
              <a:avLst/>
              <a:gdLst/>
              <a:ahLst/>
              <a:cxnLst/>
              <a:rect l="l" t="t" r="r" b="b"/>
              <a:pathLst>
                <a:path w="1465" h="2407" extrusionOk="0">
                  <a:moveTo>
                    <a:pt x="733" y="0"/>
                  </a:moveTo>
                  <a:cubicBezTo>
                    <a:pt x="335" y="0"/>
                    <a:pt x="0" y="544"/>
                    <a:pt x="0" y="1193"/>
                  </a:cubicBezTo>
                  <a:cubicBezTo>
                    <a:pt x="0" y="1863"/>
                    <a:pt x="314" y="2407"/>
                    <a:pt x="733" y="2407"/>
                  </a:cubicBezTo>
                  <a:cubicBezTo>
                    <a:pt x="1130" y="2407"/>
                    <a:pt x="1465" y="1863"/>
                    <a:pt x="1465" y="1193"/>
                  </a:cubicBezTo>
                  <a:cubicBezTo>
                    <a:pt x="1465" y="544"/>
                    <a:pt x="1151" y="0"/>
                    <a:pt x="733" y="0"/>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2"/>
            <p:cNvSpPr/>
            <p:nvPr/>
          </p:nvSpPr>
          <p:spPr>
            <a:xfrm>
              <a:off x="4643050" y="3099950"/>
              <a:ext cx="227525" cy="110900"/>
            </a:xfrm>
            <a:custGeom>
              <a:avLst/>
              <a:gdLst/>
              <a:ahLst/>
              <a:cxnLst/>
              <a:rect l="l" t="t" r="r" b="b"/>
              <a:pathLst>
                <a:path w="9101" h="4436" extrusionOk="0">
                  <a:moveTo>
                    <a:pt x="8578" y="0"/>
                  </a:moveTo>
                  <a:cubicBezTo>
                    <a:pt x="8577" y="0"/>
                    <a:pt x="7008" y="1548"/>
                    <a:pt x="4414" y="1548"/>
                  </a:cubicBezTo>
                  <a:cubicBezTo>
                    <a:pt x="1840" y="1548"/>
                    <a:pt x="397" y="189"/>
                    <a:pt x="396" y="188"/>
                  </a:cubicBezTo>
                  <a:lnTo>
                    <a:pt x="396" y="188"/>
                  </a:lnTo>
                  <a:cubicBezTo>
                    <a:pt x="396" y="189"/>
                    <a:pt x="1" y="4436"/>
                    <a:pt x="4257" y="4436"/>
                  </a:cubicBezTo>
                  <a:cubicBezTo>
                    <a:pt x="4267" y="4436"/>
                    <a:pt x="4278" y="4436"/>
                    <a:pt x="4288" y="4436"/>
                  </a:cubicBezTo>
                  <a:cubicBezTo>
                    <a:pt x="9100" y="4436"/>
                    <a:pt x="8578" y="0"/>
                    <a:pt x="8578" y="0"/>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2"/>
            <p:cNvSpPr/>
            <p:nvPr/>
          </p:nvSpPr>
          <p:spPr>
            <a:xfrm>
              <a:off x="4680675" y="3156900"/>
              <a:ext cx="145450" cy="56100"/>
            </a:xfrm>
            <a:custGeom>
              <a:avLst/>
              <a:gdLst/>
              <a:ahLst/>
              <a:cxnLst/>
              <a:rect l="l" t="t" r="r" b="b"/>
              <a:pathLst>
                <a:path w="5818" h="3142" extrusionOk="0">
                  <a:moveTo>
                    <a:pt x="3892" y="0"/>
                  </a:moveTo>
                  <a:cubicBezTo>
                    <a:pt x="3583" y="0"/>
                    <a:pt x="3251" y="154"/>
                    <a:pt x="2909" y="547"/>
                  </a:cubicBezTo>
                  <a:cubicBezTo>
                    <a:pt x="2568" y="160"/>
                    <a:pt x="2237" y="9"/>
                    <a:pt x="1929" y="9"/>
                  </a:cubicBezTo>
                  <a:cubicBezTo>
                    <a:pt x="821" y="9"/>
                    <a:pt x="0" y="1970"/>
                    <a:pt x="0" y="1970"/>
                  </a:cubicBezTo>
                  <a:cubicBezTo>
                    <a:pt x="0" y="1970"/>
                    <a:pt x="1193" y="3141"/>
                    <a:pt x="2992" y="3141"/>
                  </a:cubicBezTo>
                  <a:cubicBezTo>
                    <a:pt x="4771" y="3120"/>
                    <a:pt x="5817" y="1970"/>
                    <a:pt x="5817" y="1970"/>
                  </a:cubicBezTo>
                  <a:cubicBezTo>
                    <a:pt x="5817" y="1970"/>
                    <a:pt x="4999" y="0"/>
                    <a:pt x="38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42"/>
            <p:cNvSpPr/>
            <p:nvPr/>
          </p:nvSpPr>
          <p:spPr>
            <a:xfrm>
              <a:off x="4643000" y="3099950"/>
              <a:ext cx="227575" cy="111425"/>
            </a:xfrm>
            <a:custGeom>
              <a:avLst/>
              <a:gdLst/>
              <a:ahLst/>
              <a:cxnLst/>
              <a:rect l="l" t="t" r="r" b="b"/>
              <a:pathLst>
                <a:path w="9103" h="4457" fill="none" extrusionOk="0">
                  <a:moveTo>
                    <a:pt x="398" y="188"/>
                  </a:moveTo>
                  <a:cubicBezTo>
                    <a:pt x="398" y="188"/>
                    <a:pt x="1842" y="1548"/>
                    <a:pt x="4416" y="1548"/>
                  </a:cubicBezTo>
                  <a:cubicBezTo>
                    <a:pt x="7010" y="1548"/>
                    <a:pt x="8580" y="0"/>
                    <a:pt x="8580" y="0"/>
                  </a:cubicBezTo>
                  <a:cubicBezTo>
                    <a:pt x="8580" y="0"/>
                    <a:pt x="9103" y="4436"/>
                    <a:pt x="4290" y="4436"/>
                  </a:cubicBezTo>
                  <a:cubicBezTo>
                    <a:pt x="1" y="4457"/>
                    <a:pt x="398" y="188"/>
                    <a:pt x="398" y="188"/>
                  </a:cubicBezTo>
                  <a:close/>
                </a:path>
              </a:pathLst>
            </a:custGeom>
            <a:no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ZoneTexte 20">
            <a:extLst>
              <a:ext uri="{FF2B5EF4-FFF2-40B4-BE49-F238E27FC236}">
                <a16:creationId xmlns:a16="http://schemas.microsoft.com/office/drawing/2014/main" id="{A0E59A5D-7F97-4708-9EB1-28EFCA4BD934}"/>
              </a:ext>
            </a:extLst>
          </p:cNvPr>
          <p:cNvSpPr txBox="1"/>
          <p:nvPr/>
        </p:nvSpPr>
        <p:spPr>
          <a:xfrm>
            <a:off x="3814423" y="1540698"/>
            <a:ext cx="3920724" cy="2308324"/>
          </a:xfrm>
          <a:prstGeom prst="rect">
            <a:avLst/>
          </a:prstGeom>
          <a:noFill/>
        </p:spPr>
        <p:txBody>
          <a:bodyPr wrap="square">
            <a:spAutoFit/>
          </a:bodyPr>
          <a:lstStyle/>
          <a:p>
            <a:pPr algn="just"/>
            <a:r>
              <a:rPr lang="fr-CA" sz="1600" dirty="0"/>
              <a:t>L’estime de soi est variable dans le temps. Elle augmente à chaque fois que j’agis en respectant qui je suis et diminue à chaque fois que j’agis à l’inverse de ce qui est important pour moi. Il est possible qu’elle soit très haute ou très basse selon les périodes de la vie. Elle peut même varier à l’intérieur d’une même journée. </a:t>
            </a:r>
            <a:endParaRPr lang="fr-CA" sz="1200" dirty="0"/>
          </a:p>
        </p:txBody>
      </p:sp>
      <p:sp>
        <p:nvSpPr>
          <p:cNvPr id="15" name="ZoneTexte 14">
            <a:extLst>
              <a:ext uri="{FF2B5EF4-FFF2-40B4-BE49-F238E27FC236}">
                <a16:creationId xmlns:a16="http://schemas.microsoft.com/office/drawing/2014/main" id="{26C33B2F-6ECB-4192-9F19-D3435A1CB549}"/>
              </a:ext>
            </a:extLst>
          </p:cNvPr>
          <p:cNvSpPr txBox="1"/>
          <p:nvPr/>
        </p:nvSpPr>
        <p:spPr>
          <a:xfrm>
            <a:off x="857188" y="4082831"/>
            <a:ext cx="5181600" cy="215444"/>
          </a:xfrm>
          <a:prstGeom prst="rect">
            <a:avLst/>
          </a:prstGeom>
          <a:noFill/>
        </p:spPr>
        <p:txBody>
          <a:bodyPr wrap="square">
            <a:spAutoFit/>
          </a:bodyPr>
          <a:lstStyle/>
          <a:p>
            <a:r>
              <a:rPr lang="fr-CA" sz="800" dirty="0">
                <a:hlinkClick r:id="rId3"/>
              </a:rPr>
              <a:t>L’estime de soi </a:t>
            </a:r>
            <a:endParaRPr lang="fr-CA" sz="800" dirty="0"/>
          </a:p>
        </p:txBody>
      </p:sp>
    </p:spTree>
    <p:extLst>
      <p:ext uri="{BB962C8B-B14F-4D97-AF65-F5344CB8AC3E}">
        <p14:creationId xmlns:p14="http://schemas.microsoft.com/office/powerpoint/2010/main" val="4136608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13"/>
        <p:cNvGrpSpPr/>
        <p:nvPr/>
      </p:nvGrpSpPr>
      <p:grpSpPr>
        <a:xfrm>
          <a:off x="0" y="0"/>
          <a:ext cx="0" cy="0"/>
          <a:chOff x="0" y="0"/>
          <a:chExt cx="0" cy="0"/>
        </a:xfrm>
      </p:grpSpPr>
      <p:sp>
        <p:nvSpPr>
          <p:cNvPr id="1014" name="Google Shape;1014;p40"/>
          <p:cNvSpPr txBox="1">
            <a:spLocks noGrp="1"/>
          </p:cNvSpPr>
          <p:nvPr>
            <p:ph type="title"/>
          </p:nvPr>
        </p:nvSpPr>
        <p:spPr>
          <a:xfrm>
            <a:off x="1828800" y="2291619"/>
            <a:ext cx="5486400" cy="123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fr-CA" dirty="0"/>
              <a:t>La communication</a:t>
            </a:r>
            <a:endParaRPr dirty="0"/>
          </a:p>
        </p:txBody>
      </p:sp>
      <p:sp>
        <p:nvSpPr>
          <p:cNvPr id="1015" name="Google Shape;1015;p40"/>
          <p:cNvSpPr txBox="1">
            <a:spLocks noGrp="1"/>
          </p:cNvSpPr>
          <p:nvPr>
            <p:ph type="title" idx="2"/>
          </p:nvPr>
        </p:nvSpPr>
        <p:spPr>
          <a:xfrm>
            <a:off x="1828800" y="1119569"/>
            <a:ext cx="5486400" cy="11205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04 </a:t>
            </a:r>
            <a:endParaRPr dirty="0"/>
          </a:p>
        </p:txBody>
      </p:sp>
      <p:pic>
        <p:nvPicPr>
          <p:cNvPr id="1017" name="Google Shape;1017;p40"/>
          <p:cNvPicPr preferRelativeResize="0"/>
          <p:nvPr/>
        </p:nvPicPr>
        <p:blipFill>
          <a:blip r:embed="rId3">
            <a:alphaModFix/>
          </a:blip>
          <a:stretch>
            <a:fillRect/>
          </a:stretch>
        </p:blipFill>
        <p:spPr>
          <a:xfrm>
            <a:off x="7152325" y="1299365"/>
            <a:ext cx="961326" cy="806575"/>
          </a:xfrm>
          <a:prstGeom prst="rect">
            <a:avLst/>
          </a:prstGeom>
          <a:noFill/>
          <a:ln>
            <a:noFill/>
          </a:ln>
        </p:spPr>
      </p:pic>
      <p:grpSp>
        <p:nvGrpSpPr>
          <p:cNvPr id="1018" name="Google Shape;1018;p40"/>
          <p:cNvGrpSpPr/>
          <p:nvPr/>
        </p:nvGrpSpPr>
        <p:grpSpPr>
          <a:xfrm>
            <a:off x="-808365" y="-717556"/>
            <a:ext cx="3208790" cy="2915968"/>
            <a:chOff x="-783128" y="2810844"/>
            <a:chExt cx="3208790" cy="2915968"/>
          </a:xfrm>
        </p:grpSpPr>
        <p:sp>
          <p:nvSpPr>
            <p:cNvPr id="1019" name="Google Shape;1019;p40"/>
            <p:cNvSpPr/>
            <p:nvPr/>
          </p:nvSpPr>
          <p:spPr>
            <a:xfrm>
              <a:off x="-783128" y="2810844"/>
              <a:ext cx="3208790" cy="2915968"/>
            </a:xfrm>
            <a:custGeom>
              <a:avLst/>
              <a:gdLst/>
              <a:ahLst/>
              <a:cxnLst/>
              <a:rect l="l" t="t" r="r" b="b"/>
              <a:pathLst>
                <a:path w="13873" h="12607" extrusionOk="0">
                  <a:moveTo>
                    <a:pt x="6912" y="0"/>
                  </a:moveTo>
                  <a:cubicBezTo>
                    <a:pt x="4065" y="0"/>
                    <a:pt x="1495" y="1948"/>
                    <a:pt x="816" y="4843"/>
                  </a:cubicBezTo>
                  <a:cubicBezTo>
                    <a:pt x="0" y="8232"/>
                    <a:pt x="2092" y="11622"/>
                    <a:pt x="5482" y="12438"/>
                  </a:cubicBezTo>
                  <a:cubicBezTo>
                    <a:pt x="5968" y="12552"/>
                    <a:pt x="6454" y="12606"/>
                    <a:pt x="6932" y="12606"/>
                  </a:cubicBezTo>
                  <a:cubicBezTo>
                    <a:pt x="9791" y="12606"/>
                    <a:pt x="12378" y="10655"/>
                    <a:pt x="13077" y="7751"/>
                  </a:cubicBezTo>
                  <a:cubicBezTo>
                    <a:pt x="13872" y="4382"/>
                    <a:pt x="11780" y="972"/>
                    <a:pt x="8390" y="177"/>
                  </a:cubicBezTo>
                  <a:cubicBezTo>
                    <a:pt x="7895" y="57"/>
                    <a:pt x="7399" y="0"/>
                    <a:pt x="6912" y="0"/>
                  </a:cubicBezTo>
                  <a:close/>
                </a:path>
              </a:pathLst>
            </a:custGeom>
            <a:solidFill>
              <a:schemeClr val="accent2"/>
            </a:solidFill>
            <a:ln w="6800"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0"/>
            <p:cNvSpPr/>
            <p:nvPr/>
          </p:nvSpPr>
          <p:spPr>
            <a:xfrm>
              <a:off x="97669" y="3621097"/>
              <a:ext cx="338850" cy="556731"/>
            </a:xfrm>
            <a:custGeom>
              <a:avLst/>
              <a:gdLst/>
              <a:ahLst/>
              <a:cxnLst/>
              <a:rect l="l" t="t" r="r" b="b"/>
              <a:pathLst>
                <a:path w="1465" h="2407" extrusionOk="0">
                  <a:moveTo>
                    <a:pt x="733" y="0"/>
                  </a:moveTo>
                  <a:cubicBezTo>
                    <a:pt x="356" y="0"/>
                    <a:pt x="0" y="544"/>
                    <a:pt x="0" y="1193"/>
                  </a:cubicBezTo>
                  <a:cubicBezTo>
                    <a:pt x="0" y="1863"/>
                    <a:pt x="314" y="2407"/>
                    <a:pt x="733" y="2407"/>
                  </a:cubicBezTo>
                  <a:cubicBezTo>
                    <a:pt x="1130" y="2407"/>
                    <a:pt x="1465" y="1863"/>
                    <a:pt x="1465" y="1193"/>
                  </a:cubicBezTo>
                  <a:cubicBezTo>
                    <a:pt x="1465" y="544"/>
                    <a:pt x="1130" y="0"/>
                    <a:pt x="733" y="0"/>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0"/>
            <p:cNvSpPr/>
            <p:nvPr/>
          </p:nvSpPr>
          <p:spPr>
            <a:xfrm>
              <a:off x="1230123" y="3621097"/>
              <a:ext cx="338851" cy="556733"/>
            </a:xfrm>
            <a:custGeom>
              <a:avLst/>
              <a:gdLst/>
              <a:ahLst/>
              <a:cxnLst/>
              <a:rect l="l" t="t" r="r" b="b"/>
              <a:pathLst>
                <a:path w="1465" h="2407" extrusionOk="0">
                  <a:moveTo>
                    <a:pt x="733" y="0"/>
                  </a:moveTo>
                  <a:cubicBezTo>
                    <a:pt x="335" y="0"/>
                    <a:pt x="0" y="544"/>
                    <a:pt x="0" y="1193"/>
                  </a:cubicBezTo>
                  <a:cubicBezTo>
                    <a:pt x="0" y="1863"/>
                    <a:pt x="314" y="2407"/>
                    <a:pt x="733" y="2407"/>
                  </a:cubicBezTo>
                  <a:cubicBezTo>
                    <a:pt x="1130" y="2407"/>
                    <a:pt x="1465" y="1863"/>
                    <a:pt x="1465" y="1193"/>
                  </a:cubicBezTo>
                  <a:cubicBezTo>
                    <a:pt x="1465" y="544"/>
                    <a:pt x="1151" y="0"/>
                    <a:pt x="733" y="0"/>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0"/>
            <p:cNvSpPr/>
            <p:nvPr/>
          </p:nvSpPr>
          <p:spPr>
            <a:xfrm>
              <a:off x="-197240" y="4211612"/>
              <a:ext cx="2105039" cy="1026036"/>
            </a:xfrm>
            <a:custGeom>
              <a:avLst/>
              <a:gdLst/>
              <a:ahLst/>
              <a:cxnLst/>
              <a:rect l="l" t="t" r="r" b="b"/>
              <a:pathLst>
                <a:path w="9101" h="4436" extrusionOk="0">
                  <a:moveTo>
                    <a:pt x="8578" y="0"/>
                  </a:moveTo>
                  <a:cubicBezTo>
                    <a:pt x="8577" y="0"/>
                    <a:pt x="7008" y="1548"/>
                    <a:pt x="4414" y="1548"/>
                  </a:cubicBezTo>
                  <a:cubicBezTo>
                    <a:pt x="1840" y="1548"/>
                    <a:pt x="397" y="189"/>
                    <a:pt x="396" y="188"/>
                  </a:cubicBezTo>
                  <a:lnTo>
                    <a:pt x="396" y="188"/>
                  </a:lnTo>
                  <a:cubicBezTo>
                    <a:pt x="396" y="189"/>
                    <a:pt x="1" y="4436"/>
                    <a:pt x="4257" y="4436"/>
                  </a:cubicBezTo>
                  <a:cubicBezTo>
                    <a:pt x="4267" y="4436"/>
                    <a:pt x="4278" y="4436"/>
                    <a:pt x="4288" y="4436"/>
                  </a:cubicBezTo>
                  <a:cubicBezTo>
                    <a:pt x="9100" y="4436"/>
                    <a:pt x="8578" y="0"/>
                    <a:pt x="8578" y="0"/>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0"/>
            <p:cNvSpPr/>
            <p:nvPr/>
          </p:nvSpPr>
          <p:spPr>
            <a:xfrm>
              <a:off x="216500" y="4599426"/>
              <a:ext cx="1209519" cy="653198"/>
            </a:xfrm>
            <a:custGeom>
              <a:avLst/>
              <a:gdLst/>
              <a:ahLst/>
              <a:cxnLst/>
              <a:rect l="l" t="t" r="r" b="b"/>
              <a:pathLst>
                <a:path w="5818" h="3142" extrusionOk="0">
                  <a:moveTo>
                    <a:pt x="3892" y="0"/>
                  </a:moveTo>
                  <a:cubicBezTo>
                    <a:pt x="3583" y="0"/>
                    <a:pt x="3251" y="154"/>
                    <a:pt x="2909" y="547"/>
                  </a:cubicBezTo>
                  <a:cubicBezTo>
                    <a:pt x="2568" y="160"/>
                    <a:pt x="2237" y="9"/>
                    <a:pt x="1929" y="9"/>
                  </a:cubicBezTo>
                  <a:cubicBezTo>
                    <a:pt x="821" y="9"/>
                    <a:pt x="0" y="1970"/>
                    <a:pt x="0" y="1970"/>
                  </a:cubicBezTo>
                  <a:cubicBezTo>
                    <a:pt x="0" y="1970"/>
                    <a:pt x="1193" y="3141"/>
                    <a:pt x="2992" y="3141"/>
                  </a:cubicBezTo>
                  <a:cubicBezTo>
                    <a:pt x="4771" y="3120"/>
                    <a:pt x="5817" y="1970"/>
                    <a:pt x="5817" y="1970"/>
                  </a:cubicBezTo>
                  <a:cubicBezTo>
                    <a:pt x="5817" y="1970"/>
                    <a:pt x="4999" y="0"/>
                    <a:pt x="38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0"/>
            <p:cNvSpPr/>
            <p:nvPr/>
          </p:nvSpPr>
          <p:spPr>
            <a:xfrm>
              <a:off x="-197703" y="4211612"/>
              <a:ext cx="2105501" cy="1030893"/>
            </a:xfrm>
            <a:custGeom>
              <a:avLst/>
              <a:gdLst/>
              <a:ahLst/>
              <a:cxnLst/>
              <a:rect l="l" t="t" r="r" b="b"/>
              <a:pathLst>
                <a:path w="9103" h="4457" fill="none" extrusionOk="0">
                  <a:moveTo>
                    <a:pt x="398" y="188"/>
                  </a:moveTo>
                  <a:cubicBezTo>
                    <a:pt x="398" y="188"/>
                    <a:pt x="1842" y="1548"/>
                    <a:pt x="4416" y="1548"/>
                  </a:cubicBezTo>
                  <a:cubicBezTo>
                    <a:pt x="7010" y="1548"/>
                    <a:pt x="8580" y="0"/>
                    <a:pt x="8580" y="0"/>
                  </a:cubicBezTo>
                  <a:cubicBezTo>
                    <a:pt x="8580" y="0"/>
                    <a:pt x="9103" y="4436"/>
                    <a:pt x="4290" y="4436"/>
                  </a:cubicBezTo>
                  <a:cubicBezTo>
                    <a:pt x="1" y="4457"/>
                    <a:pt x="398" y="188"/>
                    <a:pt x="398" y="188"/>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25" name="Google Shape;1025;p40"/>
          <p:cNvPicPr preferRelativeResize="0"/>
          <p:nvPr/>
        </p:nvPicPr>
        <p:blipFill rotWithShape="1">
          <a:blip r:embed="rId4">
            <a:alphaModFix/>
          </a:blip>
          <a:srcRect t="7429" b="5568"/>
          <a:stretch/>
        </p:blipFill>
        <p:spPr>
          <a:xfrm>
            <a:off x="953769" y="3057876"/>
            <a:ext cx="961325" cy="882049"/>
          </a:xfrm>
          <a:prstGeom prst="rect">
            <a:avLst/>
          </a:prstGeom>
          <a:noFill/>
          <a:ln>
            <a:noFill/>
          </a:ln>
        </p:spPr>
      </p:pic>
      <p:sp>
        <p:nvSpPr>
          <p:cNvPr id="1026" name="Google Shape;1026;p40"/>
          <p:cNvSpPr/>
          <p:nvPr/>
        </p:nvSpPr>
        <p:spPr>
          <a:xfrm rot="-2700000">
            <a:off x="7153114" y="3212793"/>
            <a:ext cx="1433164" cy="1433164"/>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7" name="Google Shape;1027;p40"/>
          <p:cNvGrpSpPr/>
          <p:nvPr/>
        </p:nvGrpSpPr>
        <p:grpSpPr>
          <a:xfrm>
            <a:off x="7537576" y="3627278"/>
            <a:ext cx="664240" cy="604198"/>
            <a:chOff x="6983834" y="878660"/>
            <a:chExt cx="465578" cy="423494"/>
          </a:xfrm>
        </p:grpSpPr>
        <p:sp>
          <p:nvSpPr>
            <p:cNvPr id="1028" name="Google Shape;1028;p40"/>
            <p:cNvSpPr/>
            <p:nvPr/>
          </p:nvSpPr>
          <p:spPr>
            <a:xfrm>
              <a:off x="6983834" y="878660"/>
              <a:ext cx="465578" cy="423494"/>
            </a:xfrm>
            <a:custGeom>
              <a:avLst/>
              <a:gdLst/>
              <a:ahLst/>
              <a:cxnLst/>
              <a:rect l="l" t="t" r="r" b="b"/>
              <a:pathLst>
                <a:path w="13873" h="12619" extrusionOk="0">
                  <a:moveTo>
                    <a:pt x="6929" y="1"/>
                  </a:moveTo>
                  <a:cubicBezTo>
                    <a:pt x="4067" y="1"/>
                    <a:pt x="1477" y="1969"/>
                    <a:pt x="795" y="4876"/>
                  </a:cubicBezTo>
                  <a:cubicBezTo>
                    <a:pt x="0" y="8266"/>
                    <a:pt x="2113" y="11655"/>
                    <a:pt x="5503" y="12451"/>
                  </a:cubicBezTo>
                  <a:cubicBezTo>
                    <a:pt x="5986" y="12564"/>
                    <a:pt x="6468" y="12618"/>
                    <a:pt x="6943" y="12618"/>
                  </a:cubicBezTo>
                  <a:cubicBezTo>
                    <a:pt x="9805" y="12618"/>
                    <a:pt x="12395" y="10650"/>
                    <a:pt x="13077" y="7743"/>
                  </a:cubicBezTo>
                  <a:cubicBezTo>
                    <a:pt x="13872" y="4353"/>
                    <a:pt x="11759" y="964"/>
                    <a:pt x="8370" y="168"/>
                  </a:cubicBezTo>
                  <a:cubicBezTo>
                    <a:pt x="7887" y="55"/>
                    <a:pt x="7404" y="1"/>
                    <a:pt x="6929" y="1"/>
                  </a:cubicBezTo>
                  <a:close/>
                </a:path>
              </a:pathLst>
            </a:custGeom>
            <a:solidFill>
              <a:schemeClr val="accent4"/>
            </a:solidFill>
            <a:ln w="62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0"/>
            <p:cNvSpPr/>
            <p:nvPr/>
          </p:nvSpPr>
          <p:spPr>
            <a:xfrm>
              <a:off x="7096867" y="1154633"/>
              <a:ext cx="240894" cy="44299"/>
            </a:xfrm>
            <a:custGeom>
              <a:avLst/>
              <a:gdLst/>
              <a:ahLst/>
              <a:cxnLst/>
              <a:rect l="l" t="t" r="r" b="b"/>
              <a:pathLst>
                <a:path w="7178" h="1320" fill="none" extrusionOk="0">
                  <a:moveTo>
                    <a:pt x="1" y="231"/>
                  </a:moveTo>
                  <a:lnTo>
                    <a:pt x="461" y="963"/>
                  </a:lnTo>
                  <a:cubicBezTo>
                    <a:pt x="670" y="1277"/>
                    <a:pt x="1152" y="1298"/>
                    <a:pt x="1361" y="984"/>
                  </a:cubicBezTo>
                  <a:lnTo>
                    <a:pt x="1884" y="273"/>
                  </a:lnTo>
                  <a:cubicBezTo>
                    <a:pt x="2072" y="1"/>
                    <a:pt x="2533" y="1"/>
                    <a:pt x="2763" y="273"/>
                  </a:cubicBezTo>
                  <a:lnTo>
                    <a:pt x="3286" y="1005"/>
                  </a:lnTo>
                  <a:cubicBezTo>
                    <a:pt x="3516" y="1319"/>
                    <a:pt x="3976" y="1298"/>
                    <a:pt x="4165" y="1005"/>
                  </a:cubicBezTo>
                  <a:lnTo>
                    <a:pt x="4583" y="378"/>
                  </a:lnTo>
                  <a:cubicBezTo>
                    <a:pt x="4834" y="64"/>
                    <a:pt x="5294" y="64"/>
                    <a:pt x="5504" y="419"/>
                  </a:cubicBezTo>
                  <a:lnTo>
                    <a:pt x="5818" y="901"/>
                  </a:lnTo>
                  <a:cubicBezTo>
                    <a:pt x="6027" y="1256"/>
                    <a:pt x="6550" y="1256"/>
                    <a:pt x="6759" y="901"/>
                  </a:cubicBezTo>
                  <a:lnTo>
                    <a:pt x="7178" y="210"/>
                  </a:lnTo>
                </a:path>
              </a:pathLst>
            </a:custGeom>
            <a:no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0"/>
            <p:cNvSpPr/>
            <p:nvPr/>
          </p:nvSpPr>
          <p:spPr>
            <a:xfrm>
              <a:off x="7113043" y="1021932"/>
              <a:ext cx="49165" cy="80779"/>
            </a:xfrm>
            <a:custGeom>
              <a:avLst/>
              <a:gdLst/>
              <a:ahLst/>
              <a:cxnLst/>
              <a:rect l="l" t="t" r="r" b="b"/>
              <a:pathLst>
                <a:path w="1465" h="2407" extrusionOk="0">
                  <a:moveTo>
                    <a:pt x="732" y="0"/>
                  </a:moveTo>
                  <a:cubicBezTo>
                    <a:pt x="335" y="0"/>
                    <a:pt x="0" y="524"/>
                    <a:pt x="0" y="1193"/>
                  </a:cubicBezTo>
                  <a:cubicBezTo>
                    <a:pt x="0" y="1863"/>
                    <a:pt x="335" y="2407"/>
                    <a:pt x="732" y="2407"/>
                  </a:cubicBezTo>
                  <a:cubicBezTo>
                    <a:pt x="1151" y="2407"/>
                    <a:pt x="1465" y="1863"/>
                    <a:pt x="1465" y="1193"/>
                  </a:cubicBezTo>
                  <a:cubicBezTo>
                    <a:pt x="1465" y="524"/>
                    <a:pt x="1151" y="0"/>
                    <a:pt x="732" y="0"/>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0"/>
            <p:cNvSpPr/>
            <p:nvPr/>
          </p:nvSpPr>
          <p:spPr>
            <a:xfrm>
              <a:off x="7278062" y="1021932"/>
              <a:ext cx="49165" cy="80779"/>
            </a:xfrm>
            <a:custGeom>
              <a:avLst/>
              <a:gdLst/>
              <a:ahLst/>
              <a:cxnLst/>
              <a:rect l="l" t="t" r="r" b="b"/>
              <a:pathLst>
                <a:path w="1465" h="2407" extrusionOk="0">
                  <a:moveTo>
                    <a:pt x="732" y="0"/>
                  </a:moveTo>
                  <a:cubicBezTo>
                    <a:pt x="356" y="0"/>
                    <a:pt x="0" y="544"/>
                    <a:pt x="0" y="1193"/>
                  </a:cubicBezTo>
                  <a:cubicBezTo>
                    <a:pt x="0" y="1863"/>
                    <a:pt x="314" y="2407"/>
                    <a:pt x="732" y="2407"/>
                  </a:cubicBezTo>
                  <a:cubicBezTo>
                    <a:pt x="1130" y="2407"/>
                    <a:pt x="1465" y="1863"/>
                    <a:pt x="1465" y="1193"/>
                  </a:cubicBezTo>
                  <a:cubicBezTo>
                    <a:pt x="1465" y="524"/>
                    <a:pt x="1130" y="0"/>
                    <a:pt x="732" y="0"/>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0"/>
            <p:cNvSpPr/>
            <p:nvPr/>
          </p:nvSpPr>
          <p:spPr>
            <a:xfrm>
              <a:off x="7098981" y="962932"/>
              <a:ext cx="68865" cy="39366"/>
            </a:xfrm>
            <a:custGeom>
              <a:avLst/>
              <a:gdLst/>
              <a:ahLst/>
              <a:cxnLst/>
              <a:rect l="l" t="t" r="r" b="b"/>
              <a:pathLst>
                <a:path w="2052" h="1173" fill="none" extrusionOk="0">
                  <a:moveTo>
                    <a:pt x="1" y="1173"/>
                  </a:moveTo>
                  <a:cubicBezTo>
                    <a:pt x="1" y="1173"/>
                    <a:pt x="733" y="1"/>
                    <a:pt x="2051" y="796"/>
                  </a:cubicBezTo>
                </a:path>
              </a:pathLst>
            </a:custGeom>
            <a:no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0"/>
            <p:cNvSpPr/>
            <p:nvPr/>
          </p:nvSpPr>
          <p:spPr>
            <a:xfrm>
              <a:off x="7272424" y="962932"/>
              <a:ext cx="68160" cy="39366"/>
            </a:xfrm>
            <a:custGeom>
              <a:avLst/>
              <a:gdLst/>
              <a:ahLst/>
              <a:cxnLst/>
              <a:rect l="l" t="t" r="r" b="b"/>
              <a:pathLst>
                <a:path w="2031" h="1173" fill="none" extrusionOk="0">
                  <a:moveTo>
                    <a:pt x="2030" y="1173"/>
                  </a:moveTo>
                  <a:cubicBezTo>
                    <a:pt x="2030" y="1173"/>
                    <a:pt x="1298" y="1"/>
                    <a:pt x="1" y="796"/>
                  </a:cubicBezTo>
                </a:path>
              </a:pathLst>
            </a:custGeom>
            <a:no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0"/>
            <p:cNvSpPr/>
            <p:nvPr/>
          </p:nvSpPr>
          <p:spPr>
            <a:xfrm>
              <a:off x="7028772" y="1084423"/>
              <a:ext cx="70241" cy="70241"/>
            </a:xfrm>
            <a:custGeom>
              <a:avLst/>
              <a:gdLst/>
              <a:ahLst/>
              <a:cxnLst/>
              <a:rect l="l" t="t" r="r" b="b"/>
              <a:pathLst>
                <a:path w="2093" h="2093" extrusionOk="0">
                  <a:moveTo>
                    <a:pt x="1046" y="1"/>
                  </a:moveTo>
                  <a:cubicBezTo>
                    <a:pt x="481" y="1"/>
                    <a:pt x="0" y="461"/>
                    <a:pt x="0" y="1047"/>
                  </a:cubicBezTo>
                  <a:cubicBezTo>
                    <a:pt x="0" y="1612"/>
                    <a:pt x="481" y="2093"/>
                    <a:pt x="1046" y="2093"/>
                  </a:cubicBezTo>
                  <a:cubicBezTo>
                    <a:pt x="1632" y="2093"/>
                    <a:pt x="2093" y="1612"/>
                    <a:pt x="2093" y="1047"/>
                  </a:cubicBezTo>
                  <a:cubicBezTo>
                    <a:pt x="2093" y="461"/>
                    <a:pt x="1653" y="1"/>
                    <a:pt x="10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0"/>
            <p:cNvSpPr/>
            <p:nvPr/>
          </p:nvSpPr>
          <p:spPr>
            <a:xfrm>
              <a:off x="7337734" y="1084423"/>
              <a:ext cx="70241" cy="70241"/>
            </a:xfrm>
            <a:custGeom>
              <a:avLst/>
              <a:gdLst/>
              <a:ahLst/>
              <a:cxnLst/>
              <a:rect l="l" t="t" r="r" b="b"/>
              <a:pathLst>
                <a:path w="2093" h="2093" extrusionOk="0">
                  <a:moveTo>
                    <a:pt x="1047" y="1"/>
                  </a:moveTo>
                  <a:cubicBezTo>
                    <a:pt x="482" y="1"/>
                    <a:pt x="1" y="461"/>
                    <a:pt x="1" y="1047"/>
                  </a:cubicBezTo>
                  <a:cubicBezTo>
                    <a:pt x="1" y="1612"/>
                    <a:pt x="482" y="2093"/>
                    <a:pt x="1047" y="2093"/>
                  </a:cubicBezTo>
                  <a:cubicBezTo>
                    <a:pt x="1633" y="2093"/>
                    <a:pt x="2093" y="1612"/>
                    <a:pt x="2093" y="1047"/>
                  </a:cubicBezTo>
                  <a:cubicBezTo>
                    <a:pt x="2093" y="461"/>
                    <a:pt x="1633" y="1"/>
                    <a:pt x="10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434417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4"/>
        <p:cNvGrpSpPr/>
        <p:nvPr/>
      </p:nvGrpSpPr>
      <p:grpSpPr>
        <a:xfrm>
          <a:off x="0" y="0"/>
          <a:ext cx="0" cy="0"/>
          <a:chOff x="0" y="0"/>
          <a:chExt cx="0" cy="0"/>
        </a:xfrm>
      </p:grpSpPr>
      <p:sp>
        <p:nvSpPr>
          <p:cNvPr id="965" name="Google Shape;965;p37"/>
          <p:cNvSpPr txBox="1">
            <a:spLocks noGrp="1"/>
          </p:cNvSpPr>
          <p:nvPr>
            <p:ph type="title"/>
          </p:nvPr>
        </p:nvSpPr>
        <p:spPr>
          <a:xfrm>
            <a:off x="713225" y="673625"/>
            <a:ext cx="7717500" cy="572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fr-CA" dirty="0"/>
              <a:t>Concepts abordés</a:t>
            </a:r>
            <a:endParaRPr dirty="0"/>
          </a:p>
        </p:txBody>
      </p:sp>
      <p:sp>
        <p:nvSpPr>
          <p:cNvPr id="967" name="Google Shape;967;p37"/>
          <p:cNvSpPr txBox="1">
            <a:spLocks noGrp="1"/>
          </p:cNvSpPr>
          <p:nvPr>
            <p:ph type="subTitle" idx="2"/>
          </p:nvPr>
        </p:nvSpPr>
        <p:spPr>
          <a:xfrm>
            <a:off x="1708727" y="1727636"/>
            <a:ext cx="2827800" cy="52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dirty="0"/>
              <a:t>Créativité</a:t>
            </a:r>
            <a:endParaRPr dirty="0"/>
          </a:p>
        </p:txBody>
      </p:sp>
      <p:sp>
        <p:nvSpPr>
          <p:cNvPr id="968" name="Google Shape;968;p37"/>
          <p:cNvSpPr txBox="1">
            <a:spLocks noGrp="1"/>
          </p:cNvSpPr>
          <p:nvPr>
            <p:ph type="title" idx="3"/>
          </p:nvPr>
        </p:nvSpPr>
        <p:spPr>
          <a:xfrm>
            <a:off x="782101" y="1727636"/>
            <a:ext cx="891300" cy="887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01</a:t>
            </a:r>
            <a:endParaRPr/>
          </a:p>
        </p:txBody>
      </p:sp>
      <p:sp>
        <p:nvSpPr>
          <p:cNvPr id="970" name="Google Shape;970;p37"/>
          <p:cNvSpPr txBox="1">
            <a:spLocks noGrp="1"/>
          </p:cNvSpPr>
          <p:nvPr>
            <p:ph type="subTitle" idx="5"/>
          </p:nvPr>
        </p:nvSpPr>
        <p:spPr>
          <a:xfrm>
            <a:off x="5543359" y="1726736"/>
            <a:ext cx="2825400" cy="52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dirty="0"/>
              <a:t>Affirmation de soi</a:t>
            </a:r>
            <a:endParaRPr dirty="0"/>
          </a:p>
        </p:txBody>
      </p:sp>
      <p:sp>
        <p:nvSpPr>
          <p:cNvPr id="971" name="Google Shape;971;p37"/>
          <p:cNvSpPr txBox="1">
            <a:spLocks noGrp="1"/>
          </p:cNvSpPr>
          <p:nvPr>
            <p:ph type="title" idx="6"/>
          </p:nvPr>
        </p:nvSpPr>
        <p:spPr>
          <a:xfrm>
            <a:off x="4591626" y="1727636"/>
            <a:ext cx="891300" cy="887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02</a:t>
            </a:r>
            <a:endParaRPr/>
          </a:p>
        </p:txBody>
      </p:sp>
      <p:sp>
        <p:nvSpPr>
          <p:cNvPr id="973" name="Google Shape;973;p37"/>
          <p:cNvSpPr txBox="1">
            <a:spLocks noGrp="1"/>
          </p:cNvSpPr>
          <p:nvPr>
            <p:ph type="subTitle" idx="8"/>
          </p:nvPr>
        </p:nvSpPr>
        <p:spPr>
          <a:xfrm>
            <a:off x="1677449" y="3199537"/>
            <a:ext cx="2827800" cy="52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dirty="0"/>
              <a:t>Estime de soi</a:t>
            </a:r>
            <a:endParaRPr dirty="0"/>
          </a:p>
        </p:txBody>
      </p:sp>
      <p:sp>
        <p:nvSpPr>
          <p:cNvPr id="974" name="Google Shape;974;p37"/>
          <p:cNvSpPr txBox="1">
            <a:spLocks noGrp="1"/>
          </p:cNvSpPr>
          <p:nvPr>
            <p:ph type="title" idx="9"/>
          </p:nvPr>
        </p:nvSpPr>
        <p:spPr>
          <a:xfrm>
            <a:off x="782101" y="3199537"/>
            <a:ext cx="891300" cy="887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03</a:t>
            </a:r>
            <a:endParaRPr/>
          </a:p>
        </p:txBody>
      </p:sp>
      <p:sp>
        <p:nvSpPr>
          <p:cNvPr id="976" name="Google Shape;976;p37"/>
          <p:cNvSpPr txBox="1">
            <a:spLocks noGrp="1"/>
          </p:cNvSpPr>
          <p:nvPr>
            <p:ph type="subTitle" idx="14"/>
          </p:nvPr>
        </p:nvSpPr>
        <p:spPr>
          <a:xfrm>
            <a:off x="5534099" y="3199537"/>
            <a:ext cx="2827800" cy="52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dirty="0"/>
              <a:t>Communication</a:t>
            </a:r>
            <a:endParaRPr dirty="0"/>
          </a:p>
        </p:txBody>
      </p:sp>
      <p:sp>
        <p:nvSpPr>
          <p:cNvPr id="977" name="Google Shape;977;p37"/>
          <p:cNvSpPr txBox="1">
            <a:spLocks noGrp="1"/>
          </p:cNvSpPr>
          <p:nvPr>
            <p:ph type="title" idx="15"/>
          </p:nvPr>
        </p:nvSpPr>
        <p:spPr>
          <a:xfrm>
            <a:off x="4591626" y="3199537"/>
            <a:ext cx="891300" cy="887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04</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11"/>
        <p:cNvGrpSpPr/>
        <p:nvPr/>
      </p:nvGrpSpPr>
      <p:grpSpPr>
        <a:xfrm>
          <a:off x="0" y="0"/>
          <a:ext cx="0" cy="0"/>
          <a:chOff x="0" y="0"/>
          <a:chExt cx="0" cy="0"/>
        </a:xfrm>
      </p:grpSpPr>
      <p:sp>
        <p:nvSpPr>
          <p:cNvPr id="1112" name="Google Shape;1112;p44"/>
          <p:cNvSpPr txBox="1">
            <a:spLocks noGrp="1"/>
          </p:cNvSpPr>
          <p:nvPr>
            <p:ph type="title"/>
          </p:nvPr>
        </p:nvSpPr>
        <p:spPr>
          <a:xfrm>
            <a:off x="713225" y="673625"/>
            <a:ext cx="7717500" cy="572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fr-CA" dirty="0"/>
              <a:t>Qu’est-ce que la communication?</a:t>
            </a:r>
            <a:endParaRPr dirty="0"/>
          </a:p>
        </p:txBody>
      </p:sp>
      <p:sp>
        <p:nvSpPr>
          <p:cNvPr id="1113" name="Google Shape;1113;p44"/>
          <p:cNvSpPr txBox="1">
            <a:spLocks noGrp="1"/>
          </p:cNvSpPr>
          <p:nvPr>
            <p:ph type="subTitle" idx="2"/>
          </p:nvPr>
        </p:nvSpPr>
        <p:spPr>
          <a:xfrm>
            <a:off x="3385478" y="2646267"/>
            <a:ext cx="2142300" cy="355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fr-CA" dirty="0"/>
              <a:t> </a:t>
            </a:r>
            <a:endParaRPr dirty="0"/>
          </a:p>
        </p:txBody>
      </p:sp>
      <p:sp>
        <p:nvSpPr>
          <p:cNvPr id="3" name="Sous-titre 2">
            <a:extLst>
              <a:ext uri="{FF2B5EF4-FFF2-40B4-BE49-F238E27FC236}">
                <a16:creationId xmlns:a16="http://schemas.microsoft.com/office/drawing/2014/main" id="{B5B39E7D-821E-4F72-8CE6-29E10BBC2420}"/>
              </a:ext>
            </a:extLst>
          </p:cNvPr>
          <p:cNvSpPr>
            <a:spLocks noGrp="1"/>
          </p:cNvSpPr>
          <p:nvPr>
            <p:ph type="subTitle" idx="1"/>
          </p:nvPr>
        </p:nvSpPr>
        <p:spPr>
          <a:xfrm>
            <a:off x="1004909" y="1446897"/>
            <a:ext cx="6371252" cy="828300"/>
          </a:xfrm>
        </p:spPr>
        <p:txBody>
          <a:bodyPr/>
          <a:lstStyle/>
          <a:p>
            <a:r>
              <a:rPr lang="fr-CA" b="1" i="0" dirty="0">
                <a:solidFill>
                  <a:schemeClr val="accent4">
                    <a:lumMod val="75000"/>
                  </a:schemeClr>
                </a:solidFill>
                <a:effectLst/>
                <a:latin typeface="Arial" panose="020B0604020202020204" pitchFamily="34" charset="0"/>
              </a:rPr>
              <a:t>Communication et transmission d'informations</a:t>
            </a:r>
          </a:p>
          <a:p>
            <a:pPr algn="just"/>
            <a:endParaRPr lang="fr-CA" b="1" i="0" dirty="0">
              <a:solidFill>
                <a:srgbClr val="0066DD"/>
              </a:solidFill>
              <a:effectLst/>
              <a:latin typeface="Arial" panose="020B0604020202020204" pitchFamily="34" charset="0"/>
            </a:endParaRPr>
          </a:p>
          <a:p>
            <a:pPr algn="just"/>
            <a:r>
              <a:rPr lang="fr-CA" sz="1400" b="0" i="0" dirty="0">
                <a:solidFill>
                  <a:srgbClr val="222222"/>
                </a:solidFill>
                <a:effectLst/>
                <a:latin typeface="Arial" panose="020B0604020202020204" pitchFamily="34" charset="0"/>
              </a:rPr>
              <a:t>La </a:t>
            </a:r>
            <a:r>
              <a:rPr lang="fr-CA" sz="1400" b="1" i="0" dirty="0">
                <a:solidFill>
                  <a:srgbClr val="222222"/>
                </a:solidFill>
                <a:effectLst/>
                <a:latin typeface="Arial" panose="020B0604020202020204" pitchFamily="34" charset="0"/>
              </a:rPr>
              <a:t>communication</a:t>
            </a:r>
            <a:r>
              <a:rPr lang="fr-CA" sz="1400" b="0" i="0" dirty="0">
                <a:solidFill>
                  <a:srgbClr val="222222"/>
                </a:solidFill>
                <a:effectLst/>
                <a:latin typeface="Arial" panose="020B0604020202020204" pitchFamily="34" charset="0"/>
              </a:rPr>
              <a:t> est le processus de transmission d'informations. Ce terme provient du latin " </a:t>
            </a:r>
            <a:r>
              <a:rPr lang="fr-CA" sz="1400" b="0" i="1" dirty="0" err="1">
                <a:solidFill>
                  <a:srgbClr val="222222"/>
                </a:solidFill>
                <a:effectLst/>
                <a:latin typeface="Arial" panose="020B0604020202020204" pitchFamily="34" charset="0"/>
              </a:rPr>
              <a:t>communicare</a:t>
            </a:r>
            <a:r>
              <a:rPr lang="fr-CA" sz="1400" b="0" i="0" dirty="0">
                <a:solidFill>
                  <a:srgbClr val="222222"/>
                </a:solidFill>
                <a:effectLst/>
                <a:latin typeface="Arial" panose="020B0604020202020204" pitchFamily="34" charset="0"/>
              </a:rPr>
              <a:t> " qui signifie " </a:t>
            </a:r>
            <a:r>
              <a:rPr lang="fr-CA" sz="1400" b="0" i="1" dirty="0">
                <a:solidFill>
                  <a:srgbClr val="222222"/>
                </a:solidFill>
                <a:effectLst/>
                <a:latin typeface="Arial" panose="020B0604020202020204" pitchFamily="34" charset="0"/>
              </a:rPr>
              <a:t>mettre en commun</a:t>
            </a:r>
            <a:r>
              <a:rPr lang="fr-CA" sz="1400" b="0" i="0" dirty="0">
                <a:solidFill>
                  <a:srgbClr val="222222"/>
                </a:solidFill>
                <a:effectLst/>
                <a:latin typeface="Arial" panose="020B0604020202020204" pitchFamily="34" charset="0"/>
              </a:rPr>
              <a:t> ". La communication peut donc être considérée comme un processus pour la mise en commun d'informations et de </a:t>
            </a:r>
            <a:r>
              <a:rPr lang="fr-CA" sz="1400" b="1" i="0" dirty="0">
                <a:solidFill>
                  <a:srgbClr val="222222"/>
                </a:solidFill>
                <a:effectLst/>
                <a:latin typeface="Arial" panose="020B0604020202020204" pitchFamily="34" charset="0"/>
              </a:rPr>
              <a:t>connaissances</a:t>
            </a:r>
            <a:r>
              <a:rPr lang="fr-CA" sz="1400" b="0" i="0" dirty="0">
                <a:solidFill>
                  <a:srgbClr val="222222"/>
                </a:solidFill>
                <a:effectLst/>
                <a:latin typeface="Arial" panose="020B0604020202020204" pitchFamily="34" charset="0"/>
              </a:rPr>
              <a:t>.</a:t>
            </a:r>
          </a:p>
          <a:p>
            <a:pPr algn="just"/>
            <a:endParaRPr lang="fr-CA" sz="1400" b="0" i="0" dirty="0">
              <a:solidFill>
                <a:srgbClr val="222222"/>
              </a:solidFill>
              <a:effectLst/>
              <a:latin typeface="Arial" panose="020B0604020202020204" pitchFamily="34" charset="0"/>
            </a:endParaRPr>
          </a:p>
          <a:p>
            <a:pPr algn="just"/>
            <a:r>
              <a:rPr lang="fr-CA" sz="1400" b="0" i="0" dirty="0">
                <a:solidFill>
                  <a:srgbClr val="222222"/>
                </a:solidFill>
                <a:effectLst/>
                <a:latin typeface="Arial" panose="020B0604020202020204" pitchFamily="34" charset="0"/>
              </a:rPr>
              <a:t>La communication est avant tout un phénomène cognitif. Lorsque des technologies de </a:t>
            </a:r>
            <a:r>
              <a:rPr lang="fr-CA" sz="1400" b="0" i="0" u="none" strike="noStrike" dirty="0">
                <a:solidFill>
                  <a:srgbClr val="222222"/>
                </a:solidFill>
                <a:effectLst/>
                <a:latin typeface="Arial" panose="020B0604020202020204" pitchFamily="34" charset="0"/>
                <a:hlinkClick r:id="rId3"/>
              </a:rPr>
              <a:t>télécommunication</a:t>
            </a:r>
            <a:r>
              <a:rPr lang="fr-CA" sz="1400" b="0" i="0" dirty="0">
                <a:solidFill>
                  <a:srgbClr val="222222"/>
                </a:solidFill>
                <a:effectLst/>
                <a:latin typeface="Arial" panose="020B0604020202020204" pitchFamily="34" charset="0"/>
              </a:rPr>
              <a:t> sont employées, la communication doit s'appuyer sur des fonctions complexes (protocoles normés, etc.).</a:t>
            </a:r>
          </a:p>
          <a:p>
            <a:pPr algn="just"/>
            <a:endParaRPr lang="fr-CA" sz="1400" b="0" i="0" dirty="0">
              <a:solidFill>
                <a:srgbClr val="222222"/>
              </a:solidFill>
              <a:effectLst/>
              <a:latin typeface="Arial" panose="020B0604020202020204" pitchFamily="34" charset="0"/>
            </a:endParaRPr>
          </a:p>
          <a:p>
            <a:pPr algn="just"/>
            <a:endParaRPr lang="fr-CA" sz="1400" dirty="0">
              <a:solidFill>
                <a:srgbClr val="222222"/>
              </a:solidFill>
              <a:latin typeface="Arial" panose="020B0604020202020204" pitchFamily="34" charset="0"/>
            </a:endParaRPr>
          </a:p>
          <a:p>
            <a:pPr algn="just"/>
            <a:endParaRPr lang="fr-CA" sz="1400" b="0" i="0" dirty="0">
              <a:solidFill>
                <a:srgbClr val="222222"/>
              </a:solidFill>
              <a:effectLst/>
              <a:latin typeface="Arial" panose="020B0604020202020204" pitchFamily="34" charset="0"/>
            </a:endParaRPr>
          </a:p>
          <a:p>
            <a:pPr algn="just"/>
            <a:r>
              <a:rPr lang="fr-CA" sz="800" dirty="0">
                <a:solidFill>
                  <a:srgbClr val="222222"/>
                </a:solidFill>
                <a:latin typeface="Arial" panose="020B0604020202020204" pitchFamily="34" charset="0"/>
                <a:hlinkClick r:id="rId4"/>
              </a:rPr>
              <a:t>Définition communication </a:t>
            </a:r>
            <a:r>
              <a:rPr lang="fr-CA" sz="800" dirty="0">
                <a:solidFill>
                  <a:srgbClr val="222222"/>
                </a:solidFill>
                <a:latin typeface="Arial" panose="020B0604020202020204" pitchFamily="34" charset="0"/>
              </a:rPr>
              <a:t> </a:t>
            </a:r>
            <a:endParaRPr lang="fr-CA" sz="800" b="0" i="0" dirty="0">
              <a:solidFill>
                <a:srgbClr val="222222"/>
              </a:solidFill>
              <a:effectLst/>
              <a:latin typeface="Arial" panose="020B0604020202020204" pitchFamily="34" charset="0"/>
            </a:endParaRPr>
          </a:p>
          <a:p>
            <a:endParaRPr lang="fr-CA" dirty="0"/>
          </a:p>
        </p:txBody>
      </p:sp>
    </p:spTree>
    <p:extLst>
      <p:ext uri="{BB962C8B-B14F-4D97-AF65-F5344CB8AC3E}">
        <p14:creationId xmlns:p14="http://schemas.microsoft.com/office/powerpoint/2010/main" val="1200798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11"/>
        <p:cNvGrpSpPr/>
        <p:nvPr/>
      </p:nvGrpSpPr>
      <p:grpSpPr>
        <a:xfrm>
          <a:off x="0" y="0"/>
          <a:ext cx="0" cy="0"/>
          <a:chOff x="0" y="0"/>
          <a:chExt cx="0" cy="0"/>
        </a:xfrm>
      </p:grpSpPr>
      <p:sp>
        <p:nvSpPr>
          <p:cNvPr id="1112" name="Google Shape;1112;p44"/>
          <p:cNvSpPr txBox="1">
            <a:spLocks noGrp="1"/>
          </p:cNvSpPr>
          <p:nvPr>
            <p:ph type="title"/>
          </p:nvPr>
        </p:nvSpPr>
        <p:spPr>
          <a:xfrm>
            <a:off x="713225" y="673625"/>
            <a:ext cx="7717500" cy="572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fr-CA" dirty="0"/>
              <a:t>Qu’est-ce que la communication?</a:t>
            </a:r>
            <a:endParaRPr dirty="0"/>
          </a:p>
        </p:txBody>
      </p:sp>
      <p:sp>
        <p:nvSpPr>
          <p:cNvPr id="1113" name="Google Shape;1113;p44"/>
          <p:cNvSpPr txBox="1">
            <a:spLocks noGrp="1"/>
          </p:cNvSpPr>
          <p:nvPr>
            <p:ph type="subTitle" idx="2"/>
          </p:nvPr>
        </p:nvSpPr>
        <p:spPr>
          <a:xfrm>
            <a:off x="3385478" y="2646267"/>
            <a:ext cx="2142300" cy="355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fr-CA" dirty="0"/>
              <a:t>Vidéo </a:t>
            </a:r>
            <a:endParaRPr dirty="0"/>
          </a:p>
        </p:txBody>
      </p:sp>
      <p:sp>
        <p:nvSpPr>
          <p:cNvPr id="1115" name="Google Shape;1115;p44"/>
          <p:cNvSpPr txBox="1">
            <a:spLocks noGrp="1"/>
          </p:cNvSpPr>
          <p:nvPr>
            <p:ph type="subTitle" idx="1"/>
          </p:nvPr>
        </p:nvSpPr>
        <p:spPr>
          <a:xfrm>
            <a:off x="3501725" y="3225237"/>
            <a:ext cx="2140500" cy="828300"/>
          </a:xfrm>
          <a:prstGeom prst="rect">
            <a:avLst/>
          </a:prstGeom>
        </p:spPr>
        <p:txBody>
          <a:bodyPr spcFirstLastPara="1" wrap="square" lIns="0" tIns="0" rIns="0" bIns="0" anchor="t" anchorCtr="0">
            <a:noAutofit/>
          </a:bodyPr>
          <a:lstStyle/>
          <a:p>
            <a:pPr marL="0" indent="0"/>
            <a:r>
              <a:rPr lang="fr-CA" b="0" i="0" dirty="0">
                <a:effectLst/>
                <a:latin typeface="Roboto" panose="02000000000000000000" pitchFamily="2" charset="0"/>
                <a:hlinkClick r:id="rId3"/>
              </a:rPr>
              <a:t>Comment mieux COMMUNIQUER : des outils CONCRETS et des attitudes UTILES</a:t>
            </a:r>
            <a:r>
              <a:rPr lang="fr-CA" b="0" i="0" dirty="0">
                <a:effectLst/>
                <a:latin typeface="Roboto" panose="02000000000000000000" pitchFamily="2" charset="0"/>
              </a:rPr>
              <a:t>.</a:t>
            </a:r>
          </a:p>
          <a:p>
            <a:pPr marL="0" lvl="0" indent="0" algn="ctr" rtl="0">
              <a:spcBef>
                <a:spcPts val="0"/>
              </a:spcBef>
              <a:spcAft>
                <a:spcPts val="0"/>
              </a:spcAft>
              <a:buNone/>
            </a:pPr>
            <a:endParaRPr lang="fr-CA" dirty="0"/>
          </a:p>
        </p:txBody>
      </p:sp>
      <p:grpSp>
        <p:nvGrpSpPr>
          <p:cNvPr id="1119" name="Google Shape;1119;p44"/>
          <p:cNvGrpSpPr/>
          <p:nvPr/>
        </p:nvGrpSpPr>
        <p:grpSpPr>
          <a:xfrm>
            <a:off x="3887845" y="1419410"/>
            <a:ext cx="1144742" cy="1152339"/>
            <a:chOff x="4087152" y="1498125"/>
            <a:chExt cx="760800" cy="761100"/>
          </a:xfrm>
        </p:grpSpPr>
        <p:sp>
          <p:nvSpPr>
            <p:cNvPr id="1120" name="Google Shape;1120;p44"/>
            <p:cNvSpPr/>
            <p:nvPr/>
          </p:nvSpPr>
          <p:spPr>
            <a:xfrm rot="-2700000">
              <a:off x="4198568" y="1609585"/>
              <a:ext cx="537967" cy="538179"/>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1" name="Google Shape;1121;p44"/>
            <p:cNvGrpSpPr/>
            <p:nvPr/>
          </p:nvGrpSpPr>
          <p:grpSpPr>
            <a:xfrm>
              <a:off x="4288792" y="1784851"/>
              <a:ext cx="357496" cy="187627"/>
              <a:chOff x="2084325" y="363300"/>
              <a:chExt cx="484150" cy="254100"/>
            </a:xfrm>
          </p:grpSpPr>
          <p:sp>
            <p:nvSpPr>
              <p:cNvPr id="1122" name="Google Shape;1122;p44"/>
              <p:cNvSpPr/>
              <p:nvPr/>
            </p:nvSpPr>
            <p:spPr>
              <a:xfrm>
                <a:off x="2084325" y="363300"/>
                <a:ext cx="484150" cy="254100"/>
              </a:xfrm>
              <a:custGeom>
                <a:avLst/>
                <a:gdLst/>
                <a:ahLst/>
                <a:cxnLst/>
                <a:rect l="l" t="t" r="r" b="b"/>
                <a:pathLst>
                  <a:path w="19366" h="10164" extrusionOk="0">
                    <a:moveTo>
                      <a:pt x="9686" y="1128"/>
                    </a:moveTo>
                    <a:cubicBezTo>
                      <a:pt x="10195" y="1128"/>
                      <a:pt x="10707" y="1226"/>
                      <a:pt x="11196" y="1428"/>
                    </a:cubicBezTo>
                    <a:cubicBezTo>
                      <a:pt x="12671" y="2042"/>
                      <a:pt x="13635" y="3482"/>
                      <a:pt x="13635" y="5081"/>
                    </a:cubicBezTo>
                    <a:cubicBezTo>
                      <a:pt x="13632" y="7264"/>
                      <a:pt x="11864" y="9031"/>
                      <a:pt x="9684" y="9034"/>
                    </a:cubicBezTo>
                    <a:cubicBezTo>
                      <a:pt x="8085" y="9034"/>
                      <a:pt x="6643" y="8071"/>
                      <a:pt x="6032" y="6592"/>
                    </a:cubicBezTo>
                    <a:cubicBezTo>
                      <a:pt x="5420" y="5117"/>
                      <a:pt x="5758" y="3415"/>
                      <a:pt x="6887" y="2286"/>
                    </a:cubicBezTo>
                    <a:cubicBezTo>
                      <a:pt x="7645" y="1530"/>
                      <a:pt x="8657" y="1128"/>
                      <a:pt x="9686" y="1128"/>
                    </a:cubicBezTo>
                    <a:close/>
                    <a:moveTo>
                      <a:pt x="9684" y="1"/>
                    </a:moveTo>
                    <a:cubicBezTo>
                      <a:pt x="4502" y="1"/>
                      <a:pt x="361" y="4512"/>
                      <a:pt x="190" y="4704"/>
                    </a:cubicBezTo>
                    <a:cubicBezTo>
                      <a:pt x="0" y="4918"/>
                      <a:pt x="0" y="5243"/>
                      <a:pt x="190" y="5457"/>
                    </a:cubicBezTo>
                    <a:cubicBezTo>
                      <a:pt x="361" y="5650"/>
                      <a:pt x="4502" y="10164"/>
                      <a:pt x="9684" y="10164"/>
                    </a:cubicBezTo>
                    <a:cubicBezTo>
                      <a:pt x="14867" y="10164"/>
                      <a:pt x="19004" y="5650"/>
                      <a:pt x="19176" y="5457"/>
                    </a:cubicBezTo>
                    <a:cubicBezTo>
                      <a:pt x="19365" y="5243"/>
                      <a:pt x="19365" y="4918"/>
                      <a:pt x="19176" y="4704"/>
                    </a:cubicBezTo>
                    <a:cubicBezTo>
                      <a:pt x="19004" y="4512"/>
                      <a:pt x="14867" y="1"/>
                      <a:pt x="96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123" name="Google Shape;1123;p44"/>
              <p:cNvSpPr/>
              <p:nvPr/>
            </p:nvSpPr>
            <p:spPr>
              <a:xfrm>
                <a:off x="2250600" y="419775"/>
                <a:ext cx="145175" cy="141125"/>
              </a:xfrm>
              <a:custGeom>
                <a:avLst/>
                <a:gdLst/>
                <a:ahLst/>
                <a:cxnLst/>
                <a:rect l="l" t="t" r="r" b="b"/>
                <a:pathLst>
                  <a:path w="5807" h="5645" extrusionOk="0">
                    <a:moveTo>
                      <a:pt x="3018" y="0"/>
                    </a:moveTo>
                    <a:cubicBezTo>
                      <a:pt x="1922" y="0"/>
                      <a:pt x="929" y="634"/>
                      <a:pt x="468" y="1626"/>
                    </a:cubicBezTo>
                    <a:cubicBezTo>
                      <a:pt x="1" y="2623"/>
                      <a:pt x="158" y="3797"/>
                      <a:pt x="862" y="4637"/>
                    </a:cubicBezTo>
                    <a:cubicBezTo>
                      <a:pt x="1407" y="5287"/>
                      <a:pt x="2203" y="5645"/>
                      <a:pt x="3025" y="5645"/>
                    </a:cubicBezTo>
                    <a:cubicBezTo>
                      <a:pt x="3270" y="5645"/>
                      <a:pt x="3518" y="5613"/>
                      <a:pt x="3762" y="5547"/>
                    </a:cubicBezTo>
                    <a:cubicBezTo>
                      <a:pt x="4825" y="5258"/>
                      <a:pt x="5620" y="4382"/>
                      <a:pt x="5807" y="3297"/>
                    </a:cubicBezTo>
                    <a:lnTo>
                      <a:pt x="5807" y="3297"/>
                    </a:lnTo>
                    <a:cubicBezTo>
                      <a:pt x="5625" y="3356"/>
                      <a:pt x="5446" y="3383"/>
                      <a:pt x="5272" y="3383"/>
                    </a:cubicBezTo>
                    <a:cubicBezTo>
                      <a:pt x="4356" y="3383"/>
                      <a:pt x="3596" y="2626"/>
                      <a:pt x="3596" y="1692"/>
                    </a:cubicBezTo>
                    <a:cubicBezTo>
                      <a:pt x="3596" y="1147"/>
                      <a:pt x="3861" y="633"/>
                      <a:pt x="4307" y="316"/>
                    </a:cubicBezTo>
                    <a:cubicBezTo>
                      <a:pt x="3913" y="112"/>
                      <a:pt x="3476" y="3"/>
                      <a:pt x="3033" y="0"/>
                    </a:cubicBezTo>
                    <a:cubicBezTo>
                      <a:pt x="3028" y="0"/>
                      <a:pt x="3023" y="0"/>
                      <a:pt x="30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18"/>
        <p:cNvGrpSpPr/>
        <p:nvPr/>
      </p:nvGrpSpPr>
      <p:grpSpPr>
        <a:xfrm>
          <a:off x="0" y="0"/>
          <a:ext cx="0" cy="0"/>
          <a:chOff x="0" y="0"/>
          <a:chExt cx="0" cy="0"/>
        </a:xfrm>
      </p:grpSpPr>
      <p:sp>
        <p:nvSpPr>
          <p:cNvPr id="1519" name="Google Shape;1519;p56"/>
          <p:cNvSpPr txBox="1">
            <a:spLocks noGrp="1"/>
          </p:cNvSpPr>
          <p:nvPr>
            <p:ph type="title"/>
          </p:nvPr>
        </p:nvSpPr>
        <p:spPr>
          <a:xfrm>
            <a:off x="2247900" y="1524450"/>
            <a:ext cx="4648200" cy="2094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fr-CA" dirty="0"/>
              <a:t>Merci!</a:t>
            </a:r>
            <a:br>
              <a:rPr lang="fr-CA" dirty="0"/>
            </a:br>
            <a:r>
              <a:rPr lang="fr-CA" sz="2400" dirty="0"/>
              <a:t>Sonia Fournier, Ph. D. en enseignement des arts</a:t>
            </a:r>
            <a:endParaRPr sz="2400" dirty="0"/>
          </a:p>
        </p:txBody>
      </p:sp>
      <p:pic>
        <p:nvPicPr>
          <p:cNvPr id="1520" name="Google Shape;1520;p56"/>
          <p:cNvPicPr preferRelativeResize="0"/>
          <p:nvPr/>
        </p:nvPicPr>
        <p:blipFill rotWithShape="1">
          <a:blip r:embed="rId3">
            <a:alphaModFix/>
          </a:blip>
          <a:srcRect t="7429" b="5568"/>
          <a:stretch/>
        </p:blipFill>
        <p:spPr>
          <a:xfrm>
            <a:off x="7040569" y="773276"/>
            <a:ext cx="961325" cy="882049"/>
          </a:xfrm>
          <a:prstGeom prst="rect">
            <a:avLst/>
          </a:prstGeom>
          <a:noFill/>
          <a:ln>
            <a:noFill/>
          </a:ln>
        </p:spPr>
      </p:pic>
      <p:sp>
        <p:nvSpPr>
          <p:cNvPr id="1521" name="Google Shape;1521;p56"/>
          <p:cNvSpPr/>
          <p:nvPr/>
        </p:nvSpPr>
        <p:spPr>
          <a:xfrm rot="-2700000">
            <a:off x="826784" y="3427426"/>
            <a:ext cx="923623" cy="923623"/>
          </a:xfrm>
          <a:prstGeom prst="rect">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56"/>
          <p:cNvSpPr/>
          <p:nvPr/>
        </p:nvSpPr>
        <p:spPr>
          <a:xfrm rot="-2700000">
            <a:off x="646909" y="3427426"/>
            <a:ext cx="923623" cy="923623"/>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23" name="Google Shape;1523;p56"/>
          <p:cNvGrpSpPr/>
          <p:nvPr/>
        </p:nvGrpSpPr>
        <p:grpSpPr>
          <a:xfrm>
            <a:off x="935825" y="3731713"/>
            <a:ext cx="345800" cy="315075"/>
            <a:chOff x="4560875" y="3358600"/>
            <a:chExt cx="345800" cy="315075"/>
          </a:xfrm>
        </p:grpSpPr>
        <p:sp>
          <p:nvSpPr>
            <p:cNvPr id="1524" name="Google Shape;1524;p56"/>
            <p:cNvSpPr/>
            <p:nvPr/>
          </p:nvSpPr>
          <p:spPr>
            <a:xfrm>
              <a:off x="4560875" y="3358600"/>
              <a:ext cx="345800" cy="315075"/>
            </a:xfrm>
            <a:custGeom>
              <a:avLst/>
              <a:gdLst/>
              <a:ahLst/>
              <a:cxnLst/>
              <a:rect l="l" t="t" r="r" b="b"/>
              <a:pathLst>
                <a:path w="13832" h="12603" extrusionOk="0">
                  <a:moveTo>
                    <a:pt x="6919" y="1"/>
                  </a:moveTo>
                  <a:cubicBezTo>
                    <a:pt x="5305" y="1"/>
                    <a:pt x="3694" y="618"/>
                    <a:pt x="2470" y="1853"/>
                  </a:cubicBezTo>
                  <a:cubicBezTo>
                    <a:pt x="1" y="4301"/>
                    <a:pt x="1" y="8297"/>
                    <a:pt x="2470" y="10766"/>
                  </a:cubicBezTo>
                  <a:cubicBezTo>
                    <a:pt x="3694" y="11990"/>
                    <a:pt x="5305" y="12602"/>
                    <a:pt x="6919" y="12602"/>
                  </a:cubicBezTo>
                  <a:cubicBezTo>
                    <a:pt x="8532" y="12602"/>
                    <a:pt x="10149" y="11990"/>
                    <a:pt x="11383" y="10766"/>
                  </a:cubicBezTo>
                  <a:cubicBezTo>
                    <a:pt x="13831" y="8297"/>
                    <a:pt x="13831" y="4301"/>
                    <a:pt x="11383" y="1853"/>
                  </a:cubicBezTo>
                  <a:cubicBezTo>
                    <a:pt x="10149" y="618"/>
                    <a:pt x="8532" y="1"/>
                    <a:pt x="6919" y="1"/>
                  </a:cubicBezTo>
                  <a:close/>
                </a:path>
              </a:pathLst>
            </a:custGeom>
            <a:solidFill>
              <a:schemeClr val="accent5"/>
            </a:solidFill>
            <a:ln w="62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56"/>
            <p:cNvSpPr/>
            <p:nvPr/>
          </p:nvSpPr>
          <p:spPr>
            <a:xfrm>
              <a:off x="4705250" y="3564450"/>
              <a:ext cx="58625" cy="25"/>
            </a:xfrm>
            <a:custGeom>
              <a:avLst/>
              <a:gdLst/>
              <a:ahLst/>
              <a:cxnLst/>
              <a:rect l="l" t="t" r="r" b="b"/>
              <a:pathLst>
                <a:path w="2345" h="1" fill="none" extrusionOk="0">
                  <a:moveTo>
                    <a:pt x="1" y="0"/>
                  </a:moveTo>
                  <a:lnTo>
                    <a:pt x="2344" y="0"/>
                  </a:lnTo>
                </a:path>
              </a:pathLst>
            </a:custGeom>
            <a:no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56"/>
            <p:cNvSpPr/>
            <p:nvPr/>
          </p:nvSpPr>
          <p:spPr>
            <a:xfrm>
              <a:off x="4655050" y="3460350"/>
              <a:ext cx="36625" cy="60175"/>
            </a:xfrm>
            <a:custGeom>
              <a:avLst/>
              <a:gdLst/>
              <a:ahLst/>
              <a:cxnLst/>
              <a:rect l="l" t="t" r="r" b="b"/>
              <a:pathLst>
                <a:path w="1465" h="2407" extrusionOk="0">
                  <a:moveTo>
                    <a:pt x="732" y="0"/>
                  </a:moveTo>
                  <a:cubicBezTo>
                    <a:pt x="335" y="0"/>
                    <a:pt x="0" y="544"/>
                    <a:pt x="0" y="1214"/>
                  </a:cubicBezTo>
                  <a:cubicBezTo>
                    <a:pt x="0" y="1863"/>
                    <a:pt x="314" y="2407"/>
                    <a:pt x="732" y="2407"/>
                  </a:cubicBezTo>
                  <a:cubicBezTo>
                    <a:pt x="1109" y="2407"/>
                    <a:pt x="1465" y="1863"/>
                    <a:pt x="1465" y="1214"/>
                  </a:cubicBezTo>
                  <a:cubicBezTo>
                    <a:pt x="1465" y="544"/>
                    <a:pt x="1109" y="0"/>
                    <a:pt x="732" y="0"/>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56"/>
            <p:cNvSpPr/>
            <p:nvPr/>
          </p:nvSpPr>
          <p:spPr>
            <a:xfrm>
              <a:off x="4776925" y="3460350"/>
              <a:ext cx="36625" cy="60175"/>
            </a:xfrm>
            <a:custGeom>
              <a:avLst/>
              <a:gdLst/>
              <a:ahLst/>
              <a:cxnLst/>
              <a:rect l="l" t="t" r="r" b="b"/>
              <a:pathLst>
                <a:path w="1465" h="2407" extrusionOk="0">
                  <a:moveTo>
                    <a:pt x="733" y="0"/>
                  </a:moveTo>
                  <a:cubicBezTo>
                    <a:pt x="356" y="0"/>
                    <a:pt x="0" y="544"/>
                    <a:pt x="0" y="1214"/>
                  </a:cubicBezTo>
                  <a:cubicBezTo>
                    <a:pt x="0" y="1863"/>
                    <a:pt x="356" y="2407"/>
                    <a:pt x="733" y="2407"/>
                  </a:cubicBezTo>
                  <a:cubicBezTo>
                    <a:pt x="1130" y="2407"/>
                    <a:pt x="1465" y="1863"/>
                    <a:pt x="1465" y="1214"/>
                  </a:cubicBezTo>
                  <a:cubicBezTo>
                    <a:pt x="1465" y="544"/>
                    <a:pt x="1130" y="0"/>
                    <a:pt x="733" y="0"/>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56"/>
            <p:cNvSpPr/>
            <p:nvPr/>
          </p:nvSpPr>
          <p:spPr>
            <a:xfrm>
              <a:off x="4611625" y="3533050"/>
              <a:ext cx="72200" cy="71700"/>
            </a:xfrm>
            <a:custGeom>
              <a:avLst/>
              <a:gdLst/>
              <a:ahLst/>
              <a:cxnLst/>
              <a:rect l="l" t="t" r="r" b="b"/>
              <a:pathLst>
                <a:path w="2888" h="2868" extrusionOk="0">
                  <a:moveTo>
                    <a:pt x="1444" y="1"/>
                  </a:moveTo>
                  <a:cubicBezTo>
                    <a:pt x="649" y="1"/>
                    <a:pt x="0" y="649"/>
                    <a:pt x="0" y="1424"/>
                  </a:cubicBezTo>
                  <a:cubicBezTo>
                    <a:pt x="0" y="2219"/>
                    <a:pt x="649" y="2867"/>
                    <a:pt x="1444" y="2867"/>
                  </a:cubicBezTo>
                  <a:cubicBezTo>
                    <a:pt x="2239" y="2867"/>
                    <a:pt x="2888" y="2219"/>
                    <a:pt x="2888" y="1424"/>
                  </a:cubicBezTo>
                  <a:cubicBezTo>
                    <a:pt x="2888" y="649"/>
                    <a:pt x="2239" y="1"/>
                    <a:pt x="14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56"/>
            <p:cNvSpPr/>
            <p:nvPr/>
          </p:nvSpPr>
          <p:spPr>
            <a:xfrm>
              <a:off x="4781625" y="3533050"/>
              <a:ext cx="72225" cy="71700"/>
            </a:xfrm>
            <a:custGeom>
              <a:avLst/>
              <a:gdLst/>
              <a:ahLst/>
              <a:cxnLst/>
              <a:rect l="l" t="t" r="r" b="b"/>
              <a:pathLst>
                <a:path w="2889" h="2868" extrusionOk="0">
                  <a:moveTo>
                    <a:pt x="1444" y="1"/>
                  </a:moveTo>
                  <a:cubicBezTo>
                    <a:pt x="649" y="1"/>
                    <a:pt x="1" y="649"/>
                    <a:pt x="1" y="1424"/>
                  </a:cubicBezTo>
                  <a:cubicBezTo>
                    <a:pt x="1" y="2219"/>
                    <a:pt x="649" y="2867"/>
                    <a:pt x="1444" y="2867"/>
                  </a:cubicBezTo>
                  <a:cubicBezTo>
                    <a:pt x="2239" y="2867"/>
                    <a:pt x="2888" y="2219"/>
                    <a:pt x="2888" y="1424"/>
                  </a:cubicBezTo>
                  <a:cubicBezTo>
                    <a:pt x="2888" y="649"/>
                    <a:pt x="2239" y="1"/>
                    <a:pt x="14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56"/>
            <p:cNvSpPr/>
            <p:nvPr/>
          </p:nvSpPr>
          <p:spPr>
            <a:xfrm>
              <a:off x="4768550" y="3401775"/>
              <a:ext cx="52850" cy="27225"/>
            </a:xfrm>
            <a:custGeom>
              <a:avLst/>
              <a:gdLst/>
              <a:ahLst/>
              <a:cxnLst/>
              <a:rect l="l" t="t" r="r" b="b"/>
              <a:pathLst>
                <a:path w="2114" h="1089" fill="none" extrusionOk="0">
                  <a:moveTo>
                    <a:pt x="2114" y="1088"/>
                  </a:moveTo>
                  <a:cubicBezTo>
                    <a:pt x="2114" y="1088"/>
                    <a:pt x="1130" y="0"/>
                    <a:pt x="1" y="1067"/>
                  </a:cubicBezTo>
                </a:path>
              </a:pathLst>
            </a:custGeom>
            <a:no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56"/>
            <p:cNvSpPr/>
            <p:nvPr/>
          </p:nvSpPr>
          <p:spPr>
            <a:xfrm>
              <a:off x="4646150" y="3401775"/>
              <a:ext cx="53375" cy="27225"/>
            </a:xfrm>
            <a:custGeom>
              <a:avLst/>
              <a:gdLst/>
              <a:ahLst/>
              <a:cxnLst/>
              <a:rect l="l" t="t" r="r" b="b"/>
              <a:pathLst>
                <a:path w="2135" h="1089" fill="none" extrusionOk="0">
                  <a:moveTo>
                    <a:pt x="2135" y="1088"/>
                  </a:moveTo>
                  <a:cubicBezTo>
                    <a:pt x="2135" y="1088"/>
                    <a:pt x="1130" y="0"/>
                    <a:pt x="0" y="1067"/>
                  </a:cubicBezTo>
                </a:path>
              </a:pathLst>
            </a:custGeom>
            <a:no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2" name="Google Shape;1532;p56"/>
          <p:cNvGrpSpPr/>
          <p:nvPr/>
        </p:nvGrpSpPr>
        <p:grpSpPr>
          <a:xfrm>
            <a:off x="6306675" y="3469569"/>
            <a:ext cx="709950" cy="700025"/>
            <a:chOff x="6306675" y="3469569"/>
            <a:chExt cx="709950" cy="700025"/>
          </a:xfrm>
        </p:grpSpPr>
        <p:sp>
          <p:nvSpPr>
            <p:cNvPr id="1533" name="Google Shape;1533;p56"/>
            <p:cNvSpPr/>
            <p:nvPr/>
          </p:nvSpPr>
          <p:spPr>
            <a:xfrm rot="-2377485">
              <a:off x="6359302" y="3730329"/>
              <a:ext cx="194745" cy="235231"/>
            </a:xfrm>
            <a:prstGeom prst="upArrow">
              <a:avLst>
                <a:gd name="adj1" fmla="val 32326"/>
                <a:gd name="adj2"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56"/>
            <p:cNvSpPr/>
            <p:nvPr/>
          </p:nvSpPr>
          <p:spPr>
            <a:xfrm rot="-2377485">
              <a:off x="6769252" y="3899279"/>
              <a:ext cx="194745" cy="235231"/>
            </a:xfrm>
            <a:prstGeom prst="upArrow">
              <a:avLst>
                <a:gd name="adj1" fmla="val 32326"/>
                <a:gd name="adj2"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56"/>
            <p:cNvSpPr/>
            <p:nvPr/>
          </p:nvSpPr>
          <p:spPr>
            <a:xfrm rot="-2377485">
              <a:off x="6594002" y="3504654"/>
              <a:ext cx="194745" cy="235231"/>
            </a:xfrm>
            <a:prstGeom prst="upArrow">
              <a:avLst>
                <a:gd name="adj1" fmla="val 32326"/>
                <a:gd name="adj2"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1782;p66">
            <a:extLst>
              <a:ext uri="{FF2B5EF4-FFF2-40B4-BE49-F238E27FC236}">
                <a16:creationId xmlns:a16="http://schemas.microsoft.com/office/drawing/2014/main" id="{622EBEB4-BC5C-40B8-BAA6-89B4ECD8CAF6}"/>
              </a:ext>
            </a:extLst>
          </p:cNvPr>
          <p:cNvGrpSpPr/>
          <p:nvPr/>
        </p:nvGrpSpPr>
        <p:grpSpPr>
          <a:xfrm>
            <a:off x="756317" y="860663"/>
            <a:ext cx="1064555" cy="1134608"/>
            <a:chOff x="5635137" y="2982263"/>
            <a:chExt cx="1288800" cy="1289400"/>
          </a:xfrm>
        </p:grpSpPr>
        <p:sp>
          <p:nvSpPr>
            <p:cNvPr id="20" name="Google Shape;1783;p66">
              <a:extLst>
                <a:ext uri="{FF2B5EF4-FFF2-40B4-BE49-F238E27FC236}">
                  <a16:creationId xmlns:a16="http://schemas.microsoft.com/office/drawing/2014/main" id="{7315C705-6AA5-4433-A2B9-BDBDB8468887}"/>
                </a:ext>
              </a:extLst>
            </p:cNvPr>
            <p:cNvSpPr/>
            <p:nvPr/>
          </p:nvSpPr>
          <p:spPr>
            <a:xfrm rot="-2700000">
              <a:off x="5823878" y="3171091"/>
              <a:ext cx="911319" cy="911744"/>
            </a:xfrm>
            <a:prstGeom prst="rect">
              <a:avLst/>
            </a:pr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1784;p66">
              <a:extLst>
                <a:ext uri="{FF2B5EF4-FFF2-40B4-BE49-F238E27FC236}">
                  <a16:creationId xmlns:a16="http://schemas.microsoft.com/office/drawing/2014/main" id="{854A09B0-F128-4340-8933-09F836D77EF4}"/>
                </a:ext>
              </a:extLst>
            </p:cNvPr>
            <p:cNvGrpSpPr/>
            <p:nvPr/>
          </p:nvGrpSpPr>
          <p:grpSpPr>
            <a:xfrm>
              <a:off x="5939932" y="3379780"/>
              <a:ext cx="679189" cy="494383"/>
              <a:chOff x="7259970" y="2179468"/>
              <a:chExt cx="679189" cy="494383"/>
            </a:xfrm>
          </p:grpSpPr>
          <p:sp>
            <p:nvSpPr>
              <p:cNvPr id="22" name="Google Shape;1785;p66">
                <a:extLst>
                  <a:ext uri="{FF2B5EF4-FFF2-40B4-BE49-F238E27FC236}">
                    <a16:creationId xmlns:a16="http://schemas.microsoft.com/office/drawing/2014/main" id="{A2361B34-DF31-491A-A684-FE609D85A027}"/>
                  </a:ext>
                </a:extLst>
              </p:cNvPr>
              <p:cNvSpPr/>
              <p:nvPr/>
            </p:nvSpPr>
            <p:spPr>
              <a:xfrm>
                <a:off x="7259970" y="2213755"/>
                <a:ext cx="679189" cy="453491"/>
              </a:xfrm>
              <a:custGeom>
                <a:avLst/>
                <a:gdLst/>
                <a:ahLst/>
                <a:cxnLst/>
                <a:rect l="l" t="t" r="r" b="b"/>
                <a:pathLst>
                  <a:path w="17174" h="11467" extrusionOk="0">
                    <a:moveTo>
                      <a:pt x="4952" y="0"/>
                    </a:moveTo>
                    <a:cubicBezTo>
                      <a:pt x="4769" y="0"/>
                      <a:pt x="4578" y="10"/>
                      <a:pt x="4377" y="30"/>
                    </a:cubicBezTo>
                    <a:cubicBezTo>
                      <a:pt x="152" y="486"/>
                      <a:pt x="0" y="7933"/>
                      <a:pt x="7781" y="11307"/>
                    </a:cubicBezTo>
                    <a:cubicBezTo>
                      <a:pt x="8040" y="11413"/>
                      <a:pt x="8321" y="11466"/>
                      <a:pt x="8598" y="11466"/>
                    </a:cubicBezTo>
                    <a:cubicBezTo>
                      <a:pt x="8876" y="11466"/>
                      <a:pt x="9149" y="11413"/>
                      <a:pt x="9392" y="11307"/>
                    </a:cubicBezTo>
                    <a:cubicBezTo>
                      <a:pt x="17174" y="7933"/>
                      <a:pt x="17022" y="334"/>
                      <a:pt x="12797" y="30"/>
                    </a:cubicBezTo>
                    <a:cubicBezTo>
                      <a:pt x="12635" y="19"/>
                      <a:pt x="12480" y="13"/>
                      <a:pt x="12331" y="13"/>
                    </a:cubicBezTo>
                    <a:cubicBezTo>
                      <a:pt x="9246" y="13"/>
                      <a:pt x="8688" y="2321"/>
                      <a:pt x="8572" y="3191"/>
                    </a:cubicBezTo>
                    <a:cubicBezTo>
                      <a:pt x="8514" y="2362"/>
                      <a:pt x="7839" y="0"/>
                      <a:pt x="4952" y="0"/>
                    </a:cubicBezTo>
                    <a:close/>
                  </a:path>
                </a:pathLst>
              </a:custGeom>
              <a:solidFill>
                <a:schemeClr val="accent6"/>
              </a:solidFill>
              <a:ln w="144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786;p66">
                <a:extLst>
                  <a:ext uri="{FF2B5EF4-FFF2-40B4-BE49-F238E27FC236}">
                    <a16:creationId xmlns:a16="http://schemas.microsoft.com/office/drawing/2014/main" id="{95DEBA52-B64F-45CF-BF59-B8F97FFD1ACA}"/>
                  </a:ext>
                </a:extLst>
              </p:cNvPr>
              <p:cNvSpPr/>
              <p:nvPr/>
            </p:nvSpPr>
            <p:spPr>
              <a:xfrm>
                <a:off x="7342901" y="2398838"/>
                <a:ext cx="281301" cy="275013"/>
              </a:xfrm>
              <a:custGeom>
                <a:avLst/>
                <a:gdLst/>
                <a:ahLst/>
                <a:cxnLst/>
                <a:rect l="l" t="t" r="r" b="b"/>
                <a:pathLst>
                  <a:path w="7113" h="6954" extrusionOk="0">
                    <a:moveTo>
                      <a:pt x="3530" y="0"/>
                    </a:moveTo>
                    <a:cubicBezTo>
                      <a:pt x="3405" y="0"/>
                      <a:pt x="3283" y="61"/>
                      <a:pt x="3222" y="183"/>
                    </a:cubicBezTo>
                    <a:lnTo>
                      <a:pt x="2219" y="2006"/>
                    </a:lnTo>
                    <a:cubicBezTo>
                      <a:pt x="2189" y="2067"/>
                      <a:pt x="2158" y="2098"/>
                      <a:pt x="2067" y="2158"/>
                    </a:cubicBezTo>
                    <a:lnTo>
                      <a:pt x="274" y="3131"/>
                    </a:lnTo>
                    <a:cubicBezTo>
                      <a:pt x="0" y="3253"/>
                      <a:pt x="0" y="3617"/>
                      <a:pt x="274" y="3769"/>
                    </a:cubicBezTo>
                    <a:lnTo>
                      <a:pt x="2067" y="4772"/>
                    </a:lnTo>
                    <a:cubicBezTo>
                      <a:pt x="2158" y="4803"/>
                      <a:pt x="2189" y="4833"/>
                      <a:pt x="2219" y="4924"/>
                    </a:cubicBezTo>
                    <a:lnTo>
                      <a:pt x="3222" y="6748"/>
                    </a:lnTo>
                    <a:cubicBezTo>
                      <a:pt x="3283" y="6885"/>
                      <a:pt x="3405" y="6953"/>
                      <a:pt x="3530" y="6953"/>
                    </a:cubicBezTo>
                    <a:cubicBezTo>
                      <a:pt x="3655" y="6953"/>
                      <a:pt x="3785" y="6885"/>
                      <a:pt x="3861" y="6748"/>
                    </a:cubicBezTo>
                    <a:lnTo>
                      <a:pt x="4864" y="4924"/>
                    </a:lnTo>
                    <a:cubicBezTo>
                      <a:pt x="4894" y="4833"/>
                      <a:pt x="4924" y="4803"/>
                      <a:pt x="5016" y="4772"/>
                    </a:cubicBezTo>
                    <a:lnTo>
                      <a:pt x="6839" y="3769"/>
                    </a:lnTo>
                    <a:cubicBezTo>
                      <a:pt x="7113" y="3678"/>
                      <a:pt x="7113" y="3283"/>
                      <a:pt x="6839" y="3131"/>
                    </a:cubicBezTo>
                    <a:lnTo>
                      <a:pt x="5016" y="2158"/>
                    </a:lnTo>
                    <a:cubicBezTo>
                      <a:pt x="4924" y="2098"/>
                      <a:pt x="4894" y="2067"/>
                      <a:pt x="4864" y="2006"/>
                    </a:cubicBezTo>
                    <a:lnTo>
                      <a:pt x="3861" y="183"/>
                    </a:lnTo>
                    <a:cubicBezTo>
                      <a:pt x="3785" y="61"/>
                      <a:pt x="3655" y="0"/>
                      <a:pt x="3530" y="0"/>
                    </a:cubicBezTo>
                    <a:close/>
                  </a:path>
                </a:pathLst>
              </a:custGeom>
              <a:solidFill>
                <a:schemeClr val="accent3"/>
              </a:solidFill>
              <a:ln w="144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787;p66">
                <a:extLst>
                  <a:ext uri="{FF2B5EF4-FFF2-40B4-BE49-F238E27FC236}">
                    <a16:creationId xmlns:a16="http://schemas.microsoft.com/office/drawing/2014/main" id="{3DF6283D-E1E8-4EFF-AC86-AC93DD8DC496}"/>
                  </a:ext>
                </a:extLst>
              </p:cNvPr>
              <p:cNvSpPr/>
              <p:nvPr/>
            </p:nvSpPr>
            <p:spPr>
              <a:xfrm>
                <a:off x="7655445" y="2342641"/>
                <a:ext cx="149094" cy="146088"/>
              </a:xfrm>
              <a:custGeom>
                <a:avLst/>
                <a:gdLst/>
                <a:ahLst/>
                <a:cxnLst/>
                <a:rect l="l" t="t" r="r" b="b"/>
                <a:pathLst>
                  <a:path w="3770" h="3694" extrusionOk="0">
                    <a:moveTo>
                      <a:pt x="1881" y="0"/>
                    </a:moveTo>
                    <a:cubicBezTo>
                      <a:pt x="1816" y="0"/>
                      <a:pt x="1748" y="38"/>
                      <a:pt x="1702" y="114"/>
                    </a:cubicBezTo>
                    <a:lnTo>
                      <a:pt x="1186" y="1057"/>
                    </a:lnTo>
                    <a:cubicBezTo>
                      <a:pt x="1186" y="1087"/>
                      <a:pt x="1125" y="1148"/>
                      <a:pt x="1094" y="1148"/>
                    </a:cubicBezTo>
                    <a:lnTo>
                      <a:pt x="152" y="1664"/>
                    </a:lnTo>
                    <a:cubicBezTo>
                      <a:pt x="0" y="1756"/>
                      <a:pt x="0" y="1938"/>
                      <a:pt x="152" y="1999"/>
                    </a:cubicBezTo>
                    <a:lnTo>
                      <a:pt x="1094" y="2546"/>
                    </a:lnTo>
                    <a:cubicBezTo>
                      <a:pt x="1125" y="2546"/>
                      <a:pt x="1186" y="2576"/>
                      <a:pt x="1186" y="2607"/>
                    </a:cubicBezTo>
                    <a:lnTo>
                      <a:pt x="1702" y="3579"/>
                    </a:lnTo>
                    <a:cubicBezTo>
                      <a:pt x="1733" y="3655"/>
                      <a:pt x="1801" y="3693"/>
                      <a:pt x="1870" y="3693"/>
                    </a:cubicBezTo>
                    <a:cubicBezTo>
                      <a:pt x="1938" y="3693"/>
                      <a:pt x="2006" y="3655"/>
                      <a:pt x="2037" y="3579"/>
                    </a:cubicBezTo>
                    <a:lnTo>
                      <a:pt x="2584" y="2607"/>
                    </a:lnTo>
                    <a:cubicBezTo>
                      <a:pt x="2584" y="2576"/>
                      <a:pt x="2614" y="2546"/>
                      <a:pt x="2645" y="2546"/>
                    </a:cubicBezTo>
                    <a:lnTo>
                      <a:pt x="3617" y="1999"/>
                    </a:lnTo>
                    <a:cubicBezTo>
                      <a:pt x="3769" y="1938"/>
                      <a:pt x="3769" y="1756"/>
                      <a:pt x="3617" y="1664"/>
                    </a:cubicBezTo>
                    <a:lnTo>
                      <a:pt x="2645" y="1148"/>
                    </a:lnTo>
                    <a:cubicBezTo>
                      <a:pt x="2614" y="1148"/>
                      <a:pt x="2584" y="1087"/>
                      <a:pt x="2584" y="1057"/>
                    </a:cubicBezTo>
                    <a:lnTo>
                      <a:pt x="2037" y="114"/>
                    </a:lnTo>
                    <a:cubicBezTo>
                      <a:pt x="2006" y="38"/>
                      <a:pt x="1946" y="0"/>
                      <a:pt x="1881" y="0"/>
                    </a:cubicBezTo>
                    <a:close/>
                  </a:path>
                </a:pathLst>
              </a:custGeom>
              <a:solidFill>
                <a:schemeClr val="accent3"/>
              </a:solidFill>
              <a:ln w="144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788;p66">
                <a:extLst>
                  <a:ext uri="{FF2B5EF4-FFF2-40B4-BE49-F238E27FC236}">
                    <a16:creationId xmlns:a16="http://schemas.microsoft.com/office/drawing/2014/main" id="{ED61971D-57F8-4DFF-B093-BC17A1E749AD}"/>
                  </a:ext>
                </a:extLst>
              </p:cNvPr>
              <p:cNvSpPr/>
              <p:nvPr/>
            </p:nvSpPr>
            <p:spPr>
              <a:xfrm>
                <a:off x="7746799" y="2179468"/>
                <a:ext cx="113027" cy="109112"/>
              </a:xfrm>
              <a:custGeom>
                <a:avLst/>
                <a:gdLst/>
                <a:ahLst/>
                <a:cxnLst/>
                <a:rect l="l" t="t" r="r" b="b"/>
                <a:pathLst>
                  <a:path w="2858" h="2759" extrusionOk="0">
                    <a:moveTo>
                      <a:pt x="1417" y="0"/>
                    </a:moveTo>
                    <a:cubicBezTo>
                      <a:pt x="1368" y="0"/>
                      <a:pt x="1322" y="15"/>
                      <a:pt x="1307" y="46"/>
                    </a:cubicBezTo>
                    <a:lnTo>
                      <a:pt x="912" y="775"/>
                    </a:lnTo>
                    <a:cubicBezTo>
                      <a:pt x="882" y="806"/>
                      <a:pt x="882" y="866"/>
                      <a:pt x="821" y="866"/>
                    </a:cubicBezTo>
                    <a:lnTo>
                      <a:pt x="122" y="1231"/>
                    </a:lnTo>
                    <a:cubicBezTo>
                      <a:pt x="0" y="1322"/>
                      <a:pt x="0" y="1474"/>
                      <a:pt x="122" y="1505"/>
                    </a:cubicBezTo>
                    <a:lnTo>
                      <a:pt x="821" y="1869"/>
                    </a:lnTo>
                    <a:cubicBezTo>
                      <a:pt x="882" y="1930"/>
                      <a:pt x="912" y="1930"/>
                      <a:pt x="912" y="1961"/>
                    </a:cubicBezTo>
                    <a:lnTo>
                      <a:pt x="1307" y="2690"/>
                    </a:lnTo>
                    <a:cubicBezTo>
                      <a:pt x="1338" y="2736"/>
                      <a:pt x="1391" y="2759"/>
                      <a:pt x="1440" y="2759"/>
                    </a:cubicBezTo>
                    <a:cubicBezTo>
                      <a:pt x="1490" y="2759"/>
                      <a:pt x="1535" y="2736"/>
                      <a:pt x="1550" y="2690"/>
                    </a:cubicBezTo>
                    <a:lnTo>
                      <a:pt x="1946" y="1961"/>
                    </a:lnTo>
                    <a:cubicBezTo>
                      <a:pt x="1976" y="1930"/>
                      <a:pt x="1976" y="1869"/>
                      <a:pt x="2006" y="1869"/>
                    </a:cubicBezTo>
                    <a:lnTo>
                      <a:pt x="2736" y="1505"/>
                    </a:lnTo>
                    <a:cubicBezTo>
                      <a:pt x="2857" y="1414"/>
                      <a:pt x="2857" y="1262"/>
                      <a:pt x="2736" y="1231"/>
                    </a:cubicBezTo>
                    <a:lnTo>
                      <a:pt x="2006" y="866"/>
                    </a:lnTo>
                    <a:cubicBezTo>
                      <a:pt x="1976" y="806"/>
                      <a:pt x="1946" y="806"/>
                      <a:pt x="1946" y="775"/>
                    </a:cubicBezTo>
                    <a:lnTo>
                      <a:pt x="1550" y="46"/>
                    </a:lnTo>
                    <a:cubicBezTo>
                      <a:pt x="1520" y="15"/>
                      <a:pt x="1467" y="0"/>
                      <a:pt x="1417" y="0"/>
                    </a:cubicBezTo>
                    <a:close/>
                  </a:path>
                </a:pathLst>
              </a:custGeom>
              <a:solidFill>
                <a:schemeClr val="accent3"/>
              </a:solidFill>
              <a:ln w="1445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1"/>
        <p:cNvGrpSpPr/>
        <p:nvPr/>
      </p:nvGrpSpPr>
      <p:grpSpPr>
        <a:xfrm>
          <a:off x="0" y="0"/>
          <a:ext cx="0" cy="0"/>
          <a:chOff x="0" y="0"/>
          <a:chExt cx="0" cy="0"/>
        </a:xfrm>
      </p:grpSpPr>
      <p:sp>
        <p:nvSpPr>
          <p:cNvPr id="982" name="Google Shape;982;p38"/>
          <p:cNvSpPr txBox="1">
            <a:spLocks noGrp="1"/>
          </p:cNvSpPr>
          <p:nvPr>
            <p:ph type="subTitle" idx="1"/>
          </p:nvPr>
        </p:nvSpPr>
        <p:spPr>
          <a:xfrm>
            <a:off x="1688550" y="1639147"/>
            <a:ext cx="5766900" cy="2530439"/>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000" dirty="0"/>
              <a:t>“</a:t>
            </a:r>
            <a:r>
              <a:rPr lang="fr-CA" sz="2000" b="0" i="0" dirty="0">
                <a:solidFill>
                  <a:srgbClr val="616771"/>
                </a:solidFill>
                <a:effectLst/>
                <a:latin typeface="Open Sans" panose="020B0606030504020204" pitchFamily="34" charset="0"/>
              </a:rPr>
              <a:t> Dans la vie, il y a deux catégories d’individus : ceux qui regardent le monde tel qu’il est, et se demandent pourquoi. Et ceux qui imaginent le monde tel qu’il devrait être, et qui se disent : pourquoi pas ? </a:t>
            </a:r>
            <a:r>
              <a:rPr lang="en" sz="2000" dirty="0"/>
              <a:t>”</a:t>
            </a:r>
          </a:p>
          <a:p>
            <a:pPr marL="0" lvl="0" indent="0" algn="ctr" rtl="0">
              <a:spcBef>
                <a:spcPts val="0"/>
              </a:spcBef>
              <a:spcAft>
                <a:spcPts val="0"/>
              </a:spcAft>
              <a:buNone/>
            </a:pPr>
            <a:br>
              <a:rPr lang="fr-CA" sz="1400" dirty="0"/>
            </a:br>
            <a:r>
              <a:rPr lang="fr-CA" sz="1200" b="0" i="0" dirty="0">
                <a:solidFill>
                  <a:srgbClr val="616771"/>
                </a:solidFill>
                <a:effectLst/>
                <a:latin typeface="Open Sans" panose="020B0606030504020204" pitchFamily="34" charset="0"/>
              </a:rPr>
              <a:t>Georges-Bernard Shaw, dramaturge et essayiste irlandais</a:t>
            </a:r>
            <a:r>
              <a:rPr lang="en" sz="1200" dirty="0"/>
              <a:t>.</a:t>
            </a:r>
            <a:endParaRPr sz="1200" dirty="0"/>
          </a:p>
        </p:txBody>
      </p:sp>
      <p:sp>
        <p:nvSpPr>
          <p:cNvPr id="984" name="Google Shape;984;p38"/>
          <p:cNvSpPr/>
          <p:nvPr/>
        </p:nvSpPr>
        <p:spPr>
          <a:xfrm rot="-2700000">
            <a:off x="7551284" y="357501"/>
            <a:ext cx="923623" cy="923623"/>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5" name="Google Shape;985;p38"/>
          <p:cNvGrpSpPr/>
          <p:nvPr/>
        </p:nvGrpSpPr>
        <p:grpSpPr>
          <a:xfrm>
            <a:off x="7180120" y="166213"/>
            <a:ext cx="1306200" cy="1306200"/>
            <a:chOff x="7180120" y="166213"/>
            <a:chExt cx="1306200" cy="1306200"/>
          </a:xfrm>
        </p:grpSpPr>
        <p:sp>
          <p:nvSpPr>
            <p:cNvPr id="986" name="Google Shape;986;p38"/>
            <p:cNvSpPr/>
            <p:nvPr/>
          </p:nvSpPr>
          <p:spPr>
            <a:xfrm rot="-2700000">
              <a:off x="7371409" y="357501"/>
              <a:ext cx="923623" cy="923623"/>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7" name="Google Shape;987;p38"/>
            <p:cNvGrpSpPr/>
            <p:nvPr/>
          </p:nvGrpSpPr>
          <p:grpSpPr>
            <a:xfrm>
              <a:off x="7609588" y="661588"/>
              <a:ext cx="447275" cy="315450"/>
              <a:chOff x="4577625" y="2027875"/>
              <a:chExt cx="447275" cy="315450"/>
            </a:xfrm>
          </p:grpSpPr>
          <p:sp>
            <p:nvSpPr>
              <p:cNvPr id="988" name="Google Shape;988;p38"/>
              <p:cNvSpPr/>
              <p:nvPr/>
            </p:nvSpPr>
            <p:spPr>
              <a:xfrm>
                <a:off x="4628375" y="2027875"/>
                <a:ext cx="345775" cy="315450"/>
              </a:xfrm>
              <a:custGeom>
                <a:avLst/>
                <a:gdLst/>
                <a:ahLst/>
                <a:cxnLst/>
                <a:rect l="l" t="t" r="r" b="b"/>
                <a:pathLst>
                  <a:path w="13831" h="12618" extrusionOk="0">
                    <a:moveTo>
                      <a:pt x="6913" y="0"/>
                    </a:moveTo>
                    <a:cubicBezTo>
                      <a:pt x="5299" y="0"/>
                      <a:pt x="3683" y="617"/>
                      <a:pt x="2448" y="1852"/>
                    </a:cubicBezTo>
                    <a:cubicBezTo>
                      <a:pt x="0" y="4321"/>
                      <a:pt x="0" y="8296"/>
                      <a:pt x="2448" y="10765"/>
                    </a:cubicBezTo>
                    <a:cubicBezTo>
                      <a:pt x="3683" y="12000"/>
                      <a:pt x="5299" y="12617"/>
                      <a:pt x="6913" y="12617"/>
                    </a:cubicBezTo>
                    <a:cubicBezTo>
                      <a:pt x="8526" y="12617"/>
                      <a:pt x="10137" y="12000"/>
                      <a:pt x="11362" y="10765"/>
                    </a:cubicBezTo>
                    <a:cubicBezTo>
                      <a:pt x="13831" y="8296"/>
                      <a:pt x="13831" y="4321"/>
                      <a:pt x="11362" y="1852"/>
                    </a:cubicBezTo>
                    <a:cubicBezTo>
                      <a:pt x="10137" y="617"/>
                      <a:pt x="8526" y="0"/>
                      <a:pt x="6913" y="0"/>
                    </a:cubicBezTo>
                    <a:close/>
                  </a:path>
                </a:pathLst>
              </a:custGeom>
              <a:solidFill>
                <a:schemeClr val="accent5"/>
              </a:solidFill>
              <a:ln w="6275"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8"/>
              <p:cNvSpPr/>
              <p:nvPr/>
            </p:nvSpPr>
            <p:spPr>
              <a:xfrm>
                <a:off x="4695325" y="2089850"/>
                <a:ext cx="73250" cy="57575"/>
              </a:xfrm>
              <a:custGeom>
                <a:avLst/>
                <a:gdLst/>
                <a:ahLst/>
                <a:cxnLst/>
                <a:rect l="l" t="t" r="r" b="b"/>
                <a:pathLst>
                  <a:path w="2930" h="2303" fill="none" extrusionOk="0">
                    <a:moveTo>
                      <a:pt x="0" y="2302"/>
                    </a:moveTo>
                    <a:cubicBezTo>
                      <a:pt x="0" y="2302"/>
                      <a:pt x="209" y="524"/>
                      <a:pt x="1256" y="273"/>
                    </a:cubicBezTo>
                    <a:cubicBezTo>
                      <a:pt x="2302" y="1"/>
                      <a:pt x="2930" y="1926"/>
                      <a:pt x="2930" y="1926"/>
                    </a:cubicBezTo>
                  </a:path>
                </a:pathLst>
              </a:custGeom>
              <a:no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8"/>
              <p:cNvSpPr/>
              <p:nvPr/>
            </p:nvSpPr>
            <p:spPr>
              <a:xfrm>
                <a:off x="4839175" y="2089850"/>
                <a:ext cx="73250" cy="57575"/>
              </a:xfrm>
              <a:custGeom>
                <a:avLst/>
                <a:gdLst/>
                <a:ahLst/>
                <a:cxnLst/>
                <a:rect l="l" t="t" r="r" b="b"/>
                <a:pathLst>
                  <a:path w="2930" h="2303" fill="none" extrusionOk="0">
                    <a:moveTo>
                      <a:pt x="2930" y="2302"/>
                    </a:moveTo>
                    <a:cubicBezTo>
                      <a:pt x="2930" y="2302"/>
                      <a:pt x="2720" y="524"/>
                      <a:pt x="1674" y="273"/>
                    </a:cubicBezTo>
                    <a:cubicBezTo>
                      <a:pt x="628" y="1"/>
                      <a:pt x="0" y="1926"/>
                      <a:pt x="0" y="1926"/>
                    </a:cubicBezTo>
                  </a:path>
                </a:pathLst>
              </a:custGeom>
              <a:no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8"/>
              <p:cNvSpPr/>
              <p:nvPr/>
            </p:nvSpPr>
            <p:spPr>
              <a:xfrm>
                <a:off x="4690075" y="2165175"/>
                <a:ext cx="227575" cy="144400"/>
              </a:xfrm>
              <a:custGeom>
                <a:avLst/>
                <a:gdLst/>
                <a:ahLst/>
                <a:cxnLst/>
                <a:rect l="l" t="t" r="r" b="b"/>
                <a:pathLst>
                  <a:path w="9103" h="5776" extrusionOk="0">
                    <a:moveTo>
                      <a:pt x="4709" y="1"/>
                    </a:moveTo>
                    <a:cubicBezTo>
                      <a:pt x="2156" y="1"/>
                      <a:pt x="419" y="775"/>
                      <a:pt x="419" y="775"/>
                    </a:cubicBezTo>
                    <a:cubicBezTo>
                      <a:pt x="419" y="775"/>
                      <a:pt x="1" y="5755"/>
                      <a:pt x="4269" y="5776"/>
                    </a:cubicBezTo>
                    <a:cubicBezTo>
                      <a:pt x="9103" y="5776"/>
                      <a:pt x="8601" y="628"/>
                      <a:pt x="8601" y="628"/>
                    </a:cubicBezTo>
                    <a:cubicBezTo>
                      <a:pt x="8601" y="628"/>
                      <a:pt x="7261" y="1"/>
                      <a:pt x="4709" y="1"/>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8"/>
              <p:cNvSpPr/>
              <p:nvPr/>
            </p:nvSpPr>
            <p:spPr>
              <a:xfrm>
                <a:off x="4704750" y="2169350"/>
                <a:ext cx="196202" cy="51297"/>
              </a:xfrm>
              <a:custGeom>
                <a:avLst/>
                <a:gdLst/>
                <a:ahLst/>
                <a:cxnLst/>
                <a:rect l="l" t="t" r="r" b="b"/>
                <a:pathLst>
                  <a:path w="9689" h="2930" extrusionOk="0">
                    <a:moveTo>
                      <a:pt x="4938" y="0"/>
                    </a:moveTo>
                    <a:cubicBezTo>
                      <a:pt x="1151" y="0"/>
                      <a:pt x="1" y="921"/>
                      <a:pt x="1" y="921"/>
                    </a:cubicBezTo>
                    <a:lnTo>
                      <a:pt x="314" y="2930"/>
                    </a:lnTo>
                    <a:cubicBezTo>
                      <a:pt x="314" y="2930"/>
                      <a:pt x="2435" y="2362"/>
                      <a:pt x="5162" y="2362"/>
                    </a:cubicBezTo>
                    <a:cubicBezTo>
                      <a:pt x="6526" y="2362"/>
                      <a:pt x="8042" y="2504"/>
                      <a:pt x="9521" y="2930"/>
                    </a:cubicBezTo>
                    <a:lnTo>
                      <a:pt x="9688" y="670"/>
                    </a:lnTo>
                    <a:cubicBezTo>
                      <a:pt x="9688" y="670"/>
                      <a:pt x="8747" y="0"/>
                      <a:pt x="49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8"/>
              <p:cNvSpPr/>
              <p:nvPr/>
            </p:nvSpPr>
            <p:spPr>
              <a:xfrm>
                <a:off x="4731425" y="2242575"/>
                <a:ext cx="149629" cy="61478"/>
              </a:xfrm>
              <a:custGeom>
                <a:avLst/>
                <a:gdLst/>
                <a:ahLst/>
                <a:cxnLst/>
                <a:rect l="l" t="t" r="r" b="b"/>
                <a:pathLst>
                  <a:path w="6404" h="3329" extrusionOk="0">
                    <a:moveTo>
                      <a:pt x="1954" y="1"/>
                    </a:moveTo>
                    <a:cubicBezTo>
                      <a:pt x="1869" y="1"/>
                      <a:pt x="1783" y="14"/>
                      <a:pt x="1695" y="43"/>
                    </a:cubicBezTo>
                    <a:cubicBezTo>
                      <a:pt x="879" y="294"/>
                      <a:pt x="0" y="1863"/>
                      <a:pt x="0" y="1863"/>
                    </a:cubicBezTo>
                    <a:cubicBezTo>
                      <a:pt x="0" y="1863"/>
                      <a:pt x="252" y="3328"/>
                      <a:pt x="3013" y="3328"/>
                    </a:cubicBezTo>
                    <a:cubicBezTo>
                      <a:pt x="5754" y="3328"/>
                      <a:pt x="6403" y="1863"/>
                      <a:pt x="6403" y="1863"/>
                    </a:cubicBezTo>
                    <a:cubicBezTo>
                      <a:pt x="6403" y="1863"/>
                      <a:pt x="5524" y="294"/>
                      <a:pt x="4708" y="43"/>
                    </a:cubicBezTo>
                    <a:cubicBezTo>
                      <a:pt x="4621" y="14"/>
                      <a:pt x="4534" y="1"/>
                      <a:pt x="4450" y="1"/>
                    </a:cubicBezTo>
                    <a:cubicBezTo>
                      <a:pt x="3866" y="1"/>
                      <a:pt x="3364" y="622"/>
                      <a:pt x="3181" y="859"/>
                    </a:cubicBezTo>
                    <a:cubicBezTo>
                      <a:pt x="3035" y="622"/>
                      <a:pt x="2537" y="1"/>
                      <a:pt x="19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8"/>
              <p:cNvSpPr/>
              <p:nvPr/>
            </p:nvSpPr>
            <p:spPr>
              <a:xfrm>
                <a:off x="4690075" y="2165175"/>
                <a:ext cx="227575" cy="144400"/>
              </a:xfrm>
              <a:custGeom>
                <a:avLst/>
                <a:gdLst/>
                <a:ahLst/>
                <a:cxnLst/>
                <a:rect l="l" t="t" r="r" b="b"/>
                <a:pathLst>
                  <a:path w="9103" h="5776" fill="none" extrusionOk="0">
                    <a:moveTo>
                      <a:pt x="419" y="775"/>
                    </a:moveTo>
                    <a:cubicBezTo>
                      <a:pt x="419" y="775"/>
                      <a:pt x="2156" y="1"/>
                      <a:pt x="4709" y="1"/>
                    </a:cubicBezTo>
                    <a:cubicBezTo>
                      <a:pt x="7261" y="1"/>
                      <a:pt x="8601" y="628"/>
                      <a:pt x="8601" y="628"/>
                    </a:cubicBezTo>
                    <a:cubicBezTo>
                      <a:pt x="8601" y="628"/>
                      <a:pt x="9103" y="5776"/>
                      <a:pt x="4269" y="5776"/>
                    </a:cubicBezTo>
                    <a:cubicBezTo>
                      <a:pt x="1" y="5755"/>
                      <a:pt x="419" y="775"/>
                      <a:pt x="419" y="775"/>
                    </a:cubicBezTo>
                    <a:close/>
                  </a:path>
                </a:pathLst>
              </a:custGeom>
              <a:no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8"/>
              <p:cNvSpPr/>
              <p:nvPr/>
            </p:nvSpPr>
            <p:spPr>
              <a:xfrm>
                <a:off x="4577625" y="2164650"/>
                <a:ext cx="96800" cy="71775"/>
              </a:xfrm>
              <a:custGeom>
                <a:avLst/>
                <a:gdLst/>
                <a:ahLst/>
                <a:cxnLst/>
                <a:rect l="l" t="t" r="r" b="b"/>
                <a:pathLst>
                  <a:path w="3872" h="2871" extrusionOk="0">
                    <a:moveTo>
                      <a:pt x="3871" y="1"/>
                    </a:moveTo>
                    <a:lnTo>
                      <a:pt x="3871" y="1"/>
                    </a:lnTo>
                    <a:cubicBezTo>
                      <a:pt x="3871" y="1"/>
                      <a:pt x="0" y="377"/>
                      <a:pt x="440" y="1988"/>
                    </a:cubicBezTo>
                    <a:cubicBezTo>
                      <a:pt x="592" y="2568"/>
                      <a:pt x="948" y="2870"/>
                      <a:pt x="1390" y="2870"/>
                    </a:cubicBezTo>
                    <a:cubicBezTo>
                      <a:pt x="2161" y="2870"/>
                      <a:pt x="3193" y="1955"/>
                      <a:pt x="3871" y="1"/>
                    </a:cubicBezTo>
                    <a:close/>
                  </a:path>
                </a:pathLst>
              </a:custGeom>
              <a:solidFill>
                <a:schemeClr val="accent4"/>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8"/>
              <p:cNvSpPr/>
              <p:nvPr/>
            </p:nvSpPr>
            <p:spPr>
              <a:xfrm>
                <a:off x="4928100" y="2164650"/>
                <a:ext cx="96800" cy="71775"/>
              </a:xfrm>
              <a:custGeom>
                <a:avLst/>
                <a:gdLst/>
                <a:ahLst/>
                <a:cxnLst/>
                <a:rect l="l" t="t" r="r" b="b"/>
                <a:pathLst>
                  <a:path w="3872" h="2871" extrusionOk="0">
                    <a:moveTo>
                      <a:pt x="0" y="1"/>
                    </a:moveTo>
                    <a:cubicBezTo>
                      <a:pt x="665" y="1955"/>
                      <a:pt x="1693" y="2870"/>
                      <a:pt x="2467" y="2870"/>
                    </a:cubicBezTo>
                    <a:cubicBezTo>
                      <a:pt x="2911" y="2870"/>
                      <a:pt x="3271" y="2568"/>
                      <a:pt x="3432" y="1988"/>
                    </a:cubicBezTo>
                    <a:cubicBezTo>
                      <a:pt x="3871" y="377"/>
                      <a:pt x="1" y="1"/>
                      <a:pt x="0" y="1"/>
                    </a:cubicBezTo>
                    <a:close/>
                  </a:path>
                </a:pathLst>
              </a:custGeom>
              <a:solidFill>
                <a:schemeClr val="accent4"/>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97" name="Google Shape;997;p38"/>
          <p:cNvGrpSpPr/>
          <p:nvPr/>
        </p:nvGrpSpPr>
        <p:grpSpPr>
          <a:xfrm>
            <a:off x="6470170" y="3577943"/>
            <a:ext cx="709950" cy="700025"/>
            <a:chOff x="6306675" y="3469569"/>
            <a:chExt cx="709950" cy="700025"/>
          </a:xfrm>
        </p:grpSpPr>
        <p:sp>
          <p:nvSpPr>
            <p:cNvPr id="998" name="Google Shape;998;p38"/>
            <p:cNvSpPr/>
            <p:nvPr/>
          </p:nvSpPr>
          <p:spPr>
            <a:xfrm rot="-2377485">
              <a:off x="6359302" y="3730329"/>
              <a:ext cx="194745" cy="235231"/>
            </a:xfrm>
            <a:prstGeom prst="upArrow">
              <a:avLst>
                <a:gd name="adj1" fmla="val 32326"/>
                <a:gd name="adj2"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8"/>
            <p:cNvSpPr/>
            <p:nvPr/>
          </p:nvSpPr>
          <p:spPr>
            <a:xfrm rot="-2377485">
              <a:off x="6769252" y="3899279"/>
              <a:ext cx="194745" cy="235231"/>
            </a:xfrm>
            <a:prstGeom prst="upArrow">
              <a:avLst>
                <a:gd name="adj1" fmla="val 32326"/>
                <a:gd name="adj2"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8"/>
            <p:cNvSpPr/>
            <p:nvPr/>
          </p:nvSpPr>
          <p:spPr>
            <a:xfrm rot="-2377485">
              <a:off x="6594002" y="3504654"/>
              <a:ext cx="194745" cy="235231"/>
            </a:xfrm>
            <a:prstGeom prst="upArrow">
              <a:avLst>
                <a:gd name="adj1" fmla="val 32326"/>
                <a:gd name="adj2"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05" name="Google Shape;1005;p39"/>
          <p:cNvSpPr txBox="1">
            <a:spLocks noGrp="1"/>
          </p:cNvSpPr>
          <p:nvPr>
            <p:ph type="title"/>
          </p:nvPr>
        </p:nvSpPr>
        <p:spPr>
          <a:xfrm>
            <a:off x="2148900" y="1515726"/>
            <a:ext cx="4846200" cy="7629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INTRODUCTION</a:t>
            </a:r>
            <a:endParaRPr/>
          </a:p>
        </p:txBody>
      </p:sp>
      <p:sp>
        <p:nvSpPr>
          <p:cNvPr id="1006" name="Google Shape;1006;p39"/>
          <p:cNvSpPr txBox="1">
            <a:spLocks noGrp="1"/>
          </p:cNvSpPr>
          <p:nvPr>
            <p:ph type="subTitle" idx="1"/>
          </p:nvPr>
        </p:nvSpPr>
        <p:spPr>
          <a:xfrm>
            <a:off x="2148900" y="2353674"/>
            <a:ext cx="4846200" cy="1274100"/>
          </a:xfrm>
          <a:prstGeom prst="rect">
            <a:avLst/>
          </a:prstGeom>
        </p:spPr>
        <p:txBody>
          <a:bodyPr spcFirstLastPara="1" wrap="square" lIns="0" tIns="0" rIns="0" bIns="0" anchor="t" anchorCtr="0">
            <a:noAutofit/>
          </a:bodyPr>
          <a:lstStyle/>
          <a:p>
            <a:pPr marL="91440" lvl="0" indent="0" algn="ctr" rtl="0">
              <a:spcBef>
                <a:spcPts val="0"/>
              </a:spcBef>
              <a:spcAft>
                <a:spcPts val="0"/>
              </a:spcAft>
              <a:buNone/>
            </a:pPr>
            <a:r>
              <a:rPr lang="fr-CA" dirty="0"/>
              <a:t>Dans le cadre de cette présentation, il sera question de se familiariser avec les concepts reliés aux arts entre autres, la créativité, l’affirmation de soir, l’estime de soi et la communication.</a:t>
            </a:r>
            <a:endParaRPr dirty="0"/>
          </a:p>
        </p:txBody>
      </p:sp>
      <p:sp>
        <p:nvSpPr>
          <p:cNvPr id="1007" name="Google Shape;1007;p39"/>
          <p:cNvSpPr/>
          <p:nvPr/>
        </p:nvSpPr>
        <p:spPr>
          <a:xfrm rot="2377485" flipH="1">
            <a:off x="1648077" y="2612129"/>
            <a:ext cx="194745" cy="235231"/>
          </a:xfrm>
          <a:prstGeom prst="upArrow">
            <a:avLst>
              <a:gd name="adj1" fmla="val 32326"/>
              <a:gd name="adj2"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9"/>
          <p:cNvSpPr/>
          <p:nvPr/>
        </p:nvSpPr>
        <p:spPr>
          <a:xfrm rot="2377485" flipH="1">
            <a:off x="1238127" y="2781079"/>
            <a:ext cx="194745" cy="235231"/>
          </a:xfrm>
          <a:prstGeom prst="upArrow">
            <a:avLst>
              <a:gd name="adj1" fmla="val 32326"/>
              <a:gd name="adj2"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9"/>
          <p:cNvSpPr/>
          <p:nvPr/>
        </p:nvSpPr>
        <p:spPr>
          <a:xfrm rot="2377485" flipH="1">
            <a:off x="1413377" y="2386454"/>
            <a:ext cx="194745" cy="235231"/>
          </a:xfrm>
          <a:prstGeom prst="upArrow">
            <a:avLst>
              <a:gd name="adj1" fmla="val 32326"/>
              <a:gd name="adj2" fmla="val 5000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3"/>
        <p:cNvGrpSpPr/>
        <p:nvPr/>
      </p:nvGrpSpPr>
      <p:grpSpPr>
        <a:xfrm>
          <a:off x="0" y="0"/>
          <a:ext cx="0" cy="0"/>
          <a:chOff x="0" y="0"/>
          <a:chExt cx="0" cy="0"/>
        </a:xfrm>
      </p:grpSpPr>
      <p:sp>
        <p:nvSpPr>
          <p:cNvPr id="1014" name="Google Shape;1014;p40"/>
          <p:cNvSpPr txBox="1">
            <a:spLocks noGrp="1"/>
          </p:cNvSpPr>
          <p:nvPr>
            <p:ph type="title"/>
          </p:nvPr>
        </p:nvSpPr>
        <p:spPr>
          <a:xfrm>
            <a:off x="1828800" y="2291619"/>
            <a:ext cx="5486400" cy="123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fr-CA" dirty="0"/>
              <a:t>La créativité</a:t>
            </a:r>
            <a:endParaRPr dirty="0"/>
          </a:p>
        </p:txBody>
      </p:sp>
      <p:sp>
        <p:nvSpPr>
          <p:cNvPr id="1015" name="Google Shape;1015;p40"/>
          <p:cNvSpPr txBox="1">
            <a:spLocks noGrp="1"/>
          </p:cNvSpPr>
          <p:nvPr>
            <p:ph type="title" idx="2"/>
          </p:nvPr>
        </p:nvSpPr>
        <p:spPr>
          <a:xfrm>
            <a:off x="1828800" y="1119569"/>
            <a:ext cx="5486400" cy="11205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01</a:t>
            </a:r>
            <a:endParaRPr/>
          </a:p>
        </p:txBody>
      </p:sp>
      <p:pic>
        <p:nvPicPr>
          <p:cNvPr id="1017" name="Google Shape;1017;p40"/>
          <p:cNvPicPr preferRelativeResize="0"/>
          <p:nvPr/>
        </p:nvPicPr>
        <p:blipFill>
          <a:blip r:embed="rId3">
            <a:alphaModFix/>
          </a:blip>
          <a:stretch>
            <a:fillRect/>
          </a:stretch>
        </p:blipFill>
        <p:spPr>
          <a:xfrm>
            <a:off x="7152325" y="1299365"/>
            <a:ext cx="961326" cy="806575"/>
          </a:xfrm>
          <a:prstGeom prst="rect">
            <a:avLst/>
          </a:prstGeom>
          <a:noFill/>
          <a:ln>
            <a:noFill/>
          </a:ln>
        </p:spPr>
      </p:pic>
      <p:grpSp>
        <p:nvGrpSpPr>
          <p:cNvPr id="1018" name="Google Shape;1018;p40"/>
          <p:cNvGrpSpPr/>
          <p:nvPr/>
        </p:nvGrpSpPr>
        <p:grpSpPr>
          <a:xfrm>
            <a:off x="-808365" y="-717556"/>
            <a:ext cx="3208790" cy="2915968"/>
            <a:chOff x="-783128" y="2810844"/>
            <a:chExt cx="3208790" cy="2915968"/>
          </a:xfrm>
        </p:grpSpPr>
        <p:sp>
          <p:nvSpPr>
            <p:cNvPr id="1019" name="Google Shape;1019;p40"/>
            <p:cNvSpPr/>
            <p:nvPr/>
          </p:nvSpPr>
          <p:spPr>
            <a:xfrm>
              <a:off x="-783128" y="2810844"/>
              <a:ext cx="3208790" cy="2915968"/>
            </a:xfrm>
            <a:custGeom>
              <a:avLst/>
              <a:gdLst/>
              <a:ahLst/>
              <a:cxnLst/>
              <a:rect l="l" t="t" r="r" b="b"/>
              <a:pathLst>
                <a:path w="13873" h="12607" extrusionOk="0">
                  <a:moveTo>
                    <a:pt x="6912" y="0"/>
                  </a:moveTo>
                  <a:cubicBezTo>
                    <a:pt x="4065" y="0"/>
                    <a:pt x="1495" y="1948"/>
                    <a:pt x="816" y="4843"/>
                  </a:cubicBezTo>
                  <a:cubicBezTo>
                    <a:pt x="0" y="8232"/>
                    <a:pt x="2092" y="11622"/>
                    <a:pt x="5482" y="12438"/>
                  </a:cubicBezTo>
                  <a:cubicBezTo>
                    <a:pt x="5968" y="12552"/>
                    <a:pt x="6454" y="12606"/>
                    <a:pt x="6932" y="12606"/>
                  </a:cubicBezTo>
                  <a:cubicBezTo>
                    <a:pt x="9791" y="12606"/>
                    <a:pt x="12378" y="10655"/>
                    <a:pt x="13077" y="7751"/>
                  </a:cubicBezTo>
                  <a:cubicBezTo>
                    <a:pt x="13872" y="4382"/>
                    <a:pt x="11780" y="972"/>
                    <a:pt x="8390" y="177"/>
                  </a:cubicBezTo>
                  <a:cubicBezTo>
                    <a:pt x="7895" y="57"/>
                    <a:pt x="7399" y="0"/>
                    <a:pt x="6912" y="0"/>
                  </a:cubicBezTo>
                  <a:close/>
                </a:path>
              </a:pathLst>
            </a:custGeom>
            <a:solidFill>
              <a:schemeClr val="accent2"/>
            </a:solidFill>
            <a:ln w="6800"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0"/>
            <p:cNvSpPr/>
            <p:nvPr/>
          </p:nvSpPr>
          <p:spPr>
            <a:xfrm>
              <a:off x="97669" y="3621097"/>
              <a:ext cx="338850" cy="556731"/>
            </a:xfrm>
            <a:custGeom>
              <a:avLst/>
              <a:gdLst/>
              <a:ahLst/>
              <a:cxnLst/>
              <a:rect l="l" t="t" r="r" b="b"/>
              <a:pathLst>
                <a:path w="1465" h="2407" extrusionOk="0">
                  <a:moveTo>
                    <a:pt x="733" y="0"/>
                  </a:moveTo>
                  <a:cubicBezTo>
                    <a:pt x="356" y="0"/>
                    <a:pt x="0" y="544"/>
                    <a:pt x="0" y="1193"/>
                  </a:cubicBezTo>
                  <a:cubicBezTo>
                    <a:pt x="0" y="1863"/>
                    <a:pt x="314" y="2407"/>
                    <a:pt x="733" y="2407"/>
                  </a:cubicBezTo>
                  <a:cubicBezTo>
                    <a:pt x="1130" y="2407"/>
                    <a:pt x="1465" y="1863"/>
                    <a:pt x="1465" y="1193"/>
                  </a:cubicBezTo>
                  <a:cubicBezTo>
                    <a:pt x="1465" y="544"/>
                    <a:pt x="1130" y="0"/>
                    <a:pt x="733" y="0"/>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0"/>
            <p:cNvSpPr/>
            <p:nvPr/>
          </p:nvSpPr>
          <p:spPr>
            <a:xfrm>
              <a:off x="1230123" y="3621097"/>
              <a:ext cx="338851" cy="556733"/>
            </a:xfrm>
            <a:custGeom>
              <a:avLst/>
              <a:gdLst/>
              <a:ahLst/>
              <a:cxnLst/>
              <a:rect l="l" t="t" r="r" b="b"/>
              <a:pathLst>
                <a:path w="1465" h="2407" extrusionOk="0">
                  <a:moveTo>
                    <a:pt x="733" y="0"/>
                  </a:moveTo>
                  <a:cubicBezTo>
                    <a:pt x="335" y="0"/>
                    <a:pt x="0" y="544"/>
                    <a:pt x="0" y="1193"/>
                  </a:cubicBezTo>
                  <a:cubicBezTo>
                    <a:pt x="0" y="1863"/>
                    <a:pt x="314" y="2407"/>
                    <a:pt x="733" y="2407"/>
                  </a:cubicBezTo>
                  <a:cubicBezTo>
                    <a:pt x="1130" y="2407"/>
                    <a:pt x="1465" y="1863"/>
                    <a:pt x="1465" y="1193"/>
                  </a:cubicBezTo>
                  <a:cubicBezTo>
                    <a:pt x="1465" y="544"/>
                    <a:pt x="1151" y="0"/>
                    <a:pt x="733" y="0"/>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0"/>
            <p:cNvSpPr/>
            <p:nvPr/>
          </p:nvSpPr>
          <p:spPr>
            <a:xfrm>
              <a:off x="-197240" y="4211612"/>
              <a:ext cx="2105039" cy="1026036"/>
            </a:xfrm>
            <a:custGeom>
              <a:avLst/>
              <a:gdLst/>
              <a:ahLst/>
              <a:cxnLst/>
              <a:rect l="l" t="t" r="r" b="b"/>
              <a:pathLst>
                <a:path w="9101" h="4436" extrusionOk="0">
                  <a:moveTo>
                    <a:pt x="8578" y="0"/>
                  </a:moveTo>
                  <a:cubicBezTo>
                    <a:pt x="8577" y="0"/>
                    <a:pt x="7008" y="1548"/>
                    <a:pt x="4414" y="1548"/>
                  </a:cubicBezTo>
                  <a:cubicBezTo>
                    <a:pt x="1840" y="1548"/>
                    <a:pt x="397" y="189"/>
                    <a:pt x="396" y="188"/>
                  </a:cubicBezTo>
                  <a:lnTo>
                    <a:pt x="396" y="188"/>
                  </a:lnTo>
                  <a:cubicBezTo>
                    <a:pt x="396" y="189"/>
                    <a:pt x="1" y="4436"/>
                    <a:pt x="4257" y="4436"/>
                  </a:cubicBezTo>
                  <a:cubicBezTo>
                    <a:pt x="4267" y="4436"/>
                    <a:pt x="4278" y="4436"/>
                    <a:pt x="4288" y="4436"/>
                  </a:cubicBezTo>
                  <a:cubicBezTo>
                    <a:pt x="9100" y="4436"/>
                    <a:pt x="8578" y="0"/>
                    <a:pt x="8578" y="0"/>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0"/>
            <p:cNvSpPr/>
            <p:nvPr/>
          </p:nvSpPr>
          <p:spPr>
            <a:xfrm>
              <a:off x="216500" y="4599426"/>
              <a:ext cx="1209519" cy="653198"/>
            </a:xfrm>
            <a:custGeom>
              <a:avLst/>
              <a:gdLst/>
              <a:ahLst/>
              <a:cxnLst/>
              <a:rect l="l" t="t" r="r" b="b"/>
              <a:pathLst>
                <a:path w="5818" h="3142" extrusionOk="0">
                  <a:moveTo>
                    <a:pt x="3892" y="0"/>
                  </a:moveTo>
                  <a:cubicBezTo>
                    <a:pt x="3583" y="0"/>
                    <a:pt x="3251" y="154"/>
                    <a:pt x="2909" y="547"/>
                  </a:cubicBezTo>
                  <a:cubicBezTo>
                    <a:pt x="2568" y="160"/>
                    <a:pt x="2237" y="9"/>
                    <a:pt x="1929" y="9"/>
                  </a:cubicBezTo>
                  <a:cubicBezTo>
                    <a:pt x="821" y="9"/>
                    <a:pt x="0" y="1970"/>
                    <a:pt x="0" y="1970"/>
                  </a:cubicBezTo>
                  <a:cubicBezTo>
                    <a:pt x="0" y="1970"/>
                    <a:pt x="1193" y="3141"/>
                    <a:pt x="2992" y="3141"/>
                  </a:cubicBezTo>
                  <a:cubicBezTo>
                    <a:pt x="4771" y="3120"/>
                    <a:pt x="5817" y="1970"/>
                    <a:pt x="5817" y="1970"/>
                  </a:cubicBezTo>
                  <a:cubicBezTo>
                    <a:pt x="5817" y="1970"/>
                    <a:pt x="4999" y="0"/>
                    <a:pt x="38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0"/>
            <p:cNvSpPr/>
            <p:nvPr/>
          </p:nvSpPr>
          <p:spPr>
            <a:xfrm>
              <a:off x="-197703" y="4211612"/>
              <a:ext cx="2105501" cy="1030893"/>
            </a:xfrm>
            <a:custGeom>
              <a:avLst/>
              <a:gdLst/>
              <a:ahLst/>
              <a:cxnLst/>
              <a:rect l="l" t="t" r="r" b="b"/>
              <a:pathLst>
                <a:path w="9103" h="4457" fill="none" extrusionOk="0">
                  <a:moveTo>
                    <a:pt x="398" y="188"/>
                  </a:moveTo>
                  <a:cubicBezTo>
                    <a:pt x="398" y="188"/>
                    <a:pt x="1842" y="1548"/>
                    <a:pt x="4416" y="1548"/>
                  </a:cubicBezTo>
                  <a:cubicBezTo>
                    <a:pt x="7010" y="1548"/>
                    <a:pt x="8580" y="0"/>
                    <a:pt x="8580" y="0"/>
                  </a:cubicBezTo>
                  <a:cubicBezTo>
                    <a:pt x="8580" y="0"/>
                    <a:pt x="9103" y="4436"/>
                    <a:pt x="4290" y="4436"/>
                  </a:cubicBezTo>
                  <a:cubicBezTo>
                    <a:pt x="1" y="4457"/>
                    <a:pt x="398" y="188"/>
                    <a:pt x="398" y="188"/>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25" name="Google Shape;1025;p40"/>
          <p:cNvPicPr preferRelativeResize="0"/>
          <p:nvPr/>
        </p:nvPicPr>
        <p:blipFill rotWithShape="1">
          <a:blip r:embed="rId4">
            <a:alphaModFix/>
          </a:blip>
          <a:srcRect t="7429" b="5568"/>
          <a:stretch/>
        </p:blipFill>
        <p:spPr>
          <a:xfrm>
            <a:off x="953769" y="3057876"/>
            <a:ext cx="961325" cy="882049"/>
          </a:xfrm>
          <a:prstGeom prst="rect">
            <a:avLst/>
          </a:prstGeom>
          <a:noFill/>
          <a:ln>
            <a:noFill/>
          </a:ln>
        </p:spPr>
      </p:pic>
      <p:sp>
        <p:nvSpPr>
          <p:cNvPr id="1026" name="Google Shape;1026;p40"/>
          <p:cNvSpPr/>
          <p:nvPr/>
        </p:nvSpPr>
        <p:spPr>
          <a:xfrm rot="-2700000">
            <a:off x="7153114" y="3212793"/>
            <a:ext cx="1433164" cy="1433164"/>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7" name="Google Shape;1027;p40"/>
          <p:cNvGrpSpPr/>
          <p:nvPr/>
        </p:nvGrpSpPr>
        <p:grpSpPr>
          <a:xfrm>
            <a:off x="7537576" y="3627278"/>
            <a:ext cx="664240" cy="604198"/>
            <a:chOff x="6983834" y="878660"/>
            <a:chExt cx="465578" cy="423494"/>
          </a:xfrm>
        </p:grpSpPr>
        <p:sp>
          <p:nvSpPr>
            <p:cNvPr id="1028" name="Google Shape;1028;p40"/>
            <p:cNvSpPr/>
            <p:nvPr/>
          </p:nvSpPr>
          <p:spPr>
            <a:xfrm>
              <a:off x="6983834" y="878660"/>
              <a:ext cx="465578" cy="423494"/>
            </a:xfrm>
            <a:custGeom>
              <a:avLst/>
              <a:gdLst/>
              <a:ahLst/>
              <a:cxnLst/>
              <a:rect l="l" t="t" r="r" b="b"/>
              <a:pathLst>
                <a:path w="13873" h="12619" extrusionOk="0">
                  <a:moveTo>
                    <a:pt x="6929" y="1"/>
                  </a:moveTo>
                  <a:cubicBezTo>
                    <a:pt x="4067" y="1"/>
                    <a:pt x="1477" y="1969"/>
                    <a:pt x="795" y="4876"/>
                  </a:cubicBezTo>
                  <a:cubicBezTo>
                    <a:pt x="0" y="8266"/>
                    <a:pt x="2113" y="11655"/>
                    <a:pt x="5503" y="12451"/>
                  </a:cubicBezTo>
                  <a:cubicBezTo>
                    <a:pt x="5986" y="12564"/>
                    <a:pt x="6468" y="12618"/>
                    <a:pt x="6943" y="12618"/>
                  </a:cubicBezTo>
                  <a:cubicBezTo>
                    <a:pt x="9805" y="12618"/>
                    <a:pt x="12395" y="10650"/>
                    <a:pt x="13077" y="7743"/>
                  </a:cubicBezTo>
                  <a:cubicBezTo>
                    <a:pt x="13872" y="4353"/>
                    <a:pt x="11759" y="964"/>
                    <a:pt x="8370" y="168"/>
                  </a:cubicBezTo>
                  <a:cubicBezTo>
                    <a:pt x="7887" y="55"/>
                    <a:pt x="7404" y="1"/>
                    <a:pt x="6929" y="1"/>
                  </a:cubicBezTo>
                  <a:close/>
                </a:path>
              </a:pathLst>
            </a:custGeom>
            <a:solidFill>
              <a:schemeClr val="accent4"/>
            </a:solidFill>
            <a:ln w="62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0"/>
            <p:cNvSpPr/>
            <p:nvPr/>
          </p:nvSpPr>
          <p:spPr>
            <a:xfrm>
              <a:off x="7096867" y="1154633"/>
              <a:ext cx="240894" cy="44299"/>
            </a:xfrm>
            <a:custGeom>
              <a:avLst/>
              <a:gdLst/>
              <a:ahLst/>
              <a:cxnLst/>
              <a:rect l="l" t="t" r="r" b="b"/>
              <a:pathLst>
                <a:path w="7178" h="1320" fill="none" extrusionOk="0">
                  <a:moveTo>
                    <a:pt x="1" y="231"/>
                  </a:moveTo>
                  <a:lnTo>
                    <a:pt x="461" y="963"/>
                  </a:lnTo>
                  <a:cubicBezTo>
                    <a:pt x="670" y="1277"/>
                    <a:pt x="1152" y="1298"/>
                    <a:pt x="1361" y="984"/>
                  </a:cubicBezTo>
                  <a:lnTo>
                    <a:pt x="1884" y="273"/>
                  </a:lnTo>
                  <a:cubicBezTo>
                    <a:pt x="2072" y="1"/>
                    <a:pt x="2533" y="1"/>
                    <a:pt x="2763" y="273"/>
                  </a:cubicBezTo>
                  <a:lnTo>
                    <a:pt x="3286" y="1005"/>
                  </a:lnTo>
                  <a:cubicBezTo>
                    <a:pt x="3516" y="1319"/>
                    <a:pt x="3976" y="1298"/>
                    <a:pt x="4165" y="1005"/>
                  </a:cubicBezTo>
                  <a:lnTo>
                    <a:pt x="4583" y="378"/>
                  </a:lnTo>
                  <a:cubicBezTo>
                    <a:pt x="4834" y="64"/>
                    <a:pt x="5294" y="64"/>
                    <a:pt x="5504" y="419"/>
                  </a:cubicBezTo>
                  <a:lnTo>
                    <a:pt x="5818" y="901"/>
                  </a:lnTo>
                  <a:cubicBezTo>
                    <a:pt x="6027" y="1256"/>
                    <a:pt x="6550" y="1256"/>
                    <a:pt x="6759" y="901"/>
                  </a:cubicBezTo>
                  <a:lnTo>
                    <a:pt x="7178" y="210"/>
                  </a:lnTo>
                </a:path>
              </a:pathLst>
            </a:custGeom>
            <a:no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0"/>
            <p:cNvSpPr/>
            <p:nvPr/>
          </p:nvSpPr>
          <p:spPr>
            <a:xfrm>
              <a:off x="7113043" y="1021932"/>
              <a:ext cx="49165" cy="80779"/>
            </a:xfrm>
            <a:custGeom>
              <a:avLst/>
              <a:gdLst/>
              <a:ahLst/>
              <a:cxnLst/>
              <a:rect l="l" t="t" r="r" b="b"/>
              <a:pathLst>
                <a:path w="1465" h="2407" extrusionOk="0">
                  <a:moveTo>
                    <a:pt x="732" y="0"/>
                  </a:moveTo>
                  <a:cubicBezTo>
                    <a:pt x="335" y="0"/>
                    <a:pt x="0" y="524"/>
                    <a:pt x="0" y="1193"/>
                  </a:cubicBezTo>
                  <a:cubicBezTo>
                    <a:pt x="0" y="1863"/>
                    <a:pt x="335" y="2407"/>
                    <a:pt x="732" y="2407"/>
                  </a:cubicBezTo>
                  <a:cubicBezTo>
                    <a:pt x="1151" y="2407"/>
                    <a:pt x="1465" y="1863"/>
                    <a:pt x="1465" y="1193"/>
                  </a:cubicBezTo>
                  <a:cubicBezTo>
                    <a:pt x="1465" y="524"/>
                    <a:pt x="1151" y="0"/>
                    <a:pt x="732" y="0"/>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0"/>
            <p:cNvSpPr/>
            <p:nvPr/>
          </p:nvSpPr>
          <p:spPr>
            <a:xfrm>
              <a:off x="7278062" y="1021932"/>
              <a:ext cx="49165" cy="80779"/>
            </a:xfrm>
            <a:custGeom>
              <a:avLst/>
              <a:gdLst/>
              <a:ahLst/>
              <a:cxnLst/>
              <a:rect l="l" t="t" r="r" b="b"/>
              <a:pathLst>
                <a:path w="1465" h="2407" extrusionOk="0">
                  <a:moveTo>
                    <a:pt x="732" y="0"/>
                  </a:moveTo>
                  <a:cubicBezTo>
                    <a:pt x="356" y="0"/>
                    <a:pt x="0" y="544"/>
                    <a:pt x="0" y="1193"/>
                  </a:cubicBezTo>
                  <a:cubicBezTo>
                    <a:pt x="0" y="1863"/>
                    <a:pt x="314" y="2407"/>
                    <a:pt x="732" y="2407"/>
                  </a:cubicBezTo>
                  <a:cubicBezTo>
                    <a:pt x="1130" y="2407"/>
                    <a:pt x="1465" y="1863"/>
                    <a:pt x="1465" y="1193"/>
                  </a:cubicBezTo>
                  <a:cubicBezTo>
                    <a:pt x="1465" y="524"/>
                    <a:pt x="1130" y="0"/>
                    <a:pt x="732" y="0"/>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0"/>
            <p:cNvSpPr/>
            <p:nvPr/>
          </p:nvSpPr>
          <p:spPr>
            <a:xfrm>
              <a:off x="7098981" y="962932"/>
              <a:ext cx="68865" cy="39366"/>
            </a:xfrm>
            <a:custGeom>
              <a:avLst/>
              <a:gdLst/>
              <a:ahLst/>
              <a:cxnLst/>
              <a:rect l="l" t="t" r="r" b="b"/>
              <a:pathLst>
                <a:path w="2052" h="1173" fill="none" extrusionOk="0">
                  <a:moveTo>
                    <a:pt x="1" y="1173"/>
                  </a:moveTo>
                  <a:cubicBezTo>
                    <a:pt x="1" y="1173"/>
                    <a:pt x="733" y="1"/>
                    <a:pt x="2051" y="796"/>
                  </a:cubicBezTo>
                </a:path>
              </a:pathLst>
            </a:custGeom>
            <a:no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0"/>
            <p:cNvSpPr/>
            <p:nvPr/>
          </p:nvSpPr>
          <p:spPr>
            <a:xfrm>
              <a:off x="7272424" y="962932"/>
              <a:ext cx="68160" cy="39366"/>
            </a:xfrm>
            <a:custGeom>
              <a:avLst/>
              <a:gdLst/>
              <a:ahLst/>
              <a:cxnLst/>
              <a:rect l="l" t="t" r="r" b="b"/>
              <a:pathLst>
                <a:path w="2031" h="1173" fill="none" extrusionOk="0">
                  <a:moveTo>
                    <a:pt x="2030" y="1173"/>
                  </a:moveTo>
                  <a:cubicBezTo>
                    <a:pt x="2030" y="1173"/>
                    <a:pt x="1298" y="1"/>
                    <a:pt x="1" y="796"/>
                  </a:cubicBezTo>
                </a:path>
              </a:pathLst>
            </a:custGeom>
            <a:no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0"/>
            <p:cNvSpPr/>
            <p:nvPr/>
          </p:nvSpPr>
          <p:spPr>
            <a:xfrm>
              <a:off x="7028772" y="1084423"/>
              <a:ext cx="70241" cy="70241"/>
            </a:xfrm>
            <a:custGeom>
              <a:avLst/>
              <a:gdLst/>
              <a:ahLst/>
              <a:cxnLst/>
              <a:rect l="l" t="t" r="r" b="b"/>
              <a:pathLst>
                <a:path w="2093" h="2093" extrusionOk="0">
                  <a:moveTo>
                    <a:pt x="1046" y="1"/>
                  </a:moveTo>
                  <a:cubicBezTo>
                    <a:pt x="481" y="1"/>
                    <a:pt x="0" y="461"/>
                    <a:pt x="0" y="1047"/>
                  </a:cubicBezTo>
                  <a:cubicBezTo>
                    <a:pt x="0" y="1612"/>
                    <a:pt x="481" y="2093"/>
                    <a:pt x="1046" y="2093"/>
                  </a:cubicBezTo>
                  <a:cubicBezTo>
                    <a:pt x="1632" y="2093"/>
                    <a:pt x="2093" y="1612"/>
                    <a:pt x="2093" y="1047"/>
                  </a:cubicBezTo>
                  <a:cubicBezTo>
                    <a:pt x="2093" y="461"/>
                    <a:pt x="1653" y="1"/>
                    <a:pt x="10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0"/>
            <p:cNvSpPr/>
            <p:nvPr/>
          </p:nvSpPr>
          <p:spPr>
            <a:xfrm>
              <a:off x="7337734" y="1084423"/>
              <a:ext cx="70241" cy="70241"/>
            </a:xfrm>
            <a:custGeom>
              <a:avLst/>
              <a:gdLst/>
              <a:ahLst/>
              <a:cxnLst/>
              <a:rect l="l" t="t" r="r" b="b"/>
              <a:pathLst>
                <a:path w="2093" h="2093" extrusionOk="0">
                  <a:moveTo>
                    <a:pt x="1047" y="1"/>
                  </a:moveTo>
                  <a:cubicBezTo>
                    <a:pt x="482" y="1"/>
                    <a:pt x="1" y="461"/>
                    <a:pt x="1" y="1047"/>
                  </a:cubicBezTo>
                  <a:cubicBezTo>
                    <a:pt x="1" y="1612"/>
                    <a:pt x="482" y="2093"/>
                    <a:pt x="1047" y="2093"/>
                  </a:cubicBezTo>
                  <a:cubicBezTo>
                    <a:pt x="1633" y="2093"/>
                    <a:pt x="2093" y="1612"/>
                    <a:pt x="2093" y="1047"/>
                  </a:cubicBezTo>
                  <a:cubicBezTo>
                    <a:pt x="2093" y="461"/>
                    <a:pt x="1633" y="1"/>
                    <a:pt x="10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9"/>
        <p:cNvGrpSpPr/>
        <p:nvPr/>
      </p:nvGrpSpPr>
      <p:grpSpPr>
        <a:xfrm>
          <a:off x="0" y="0"/>
          <a:ext cx="0" cy="0"/>
          <a:chOff x="0" y="0"/>
          <a:chExt cx="0" cy="0"/>
        </a:xfrm>
      </p:grpSpPr>
      <p:sp>
        <p:nvSpPr>
          <p:cNvPr id="1040" name="Google Shape;1040;p41"/>
          <p:cNvSpPr txBox="1">
            <a:spLocks noGrp="1"/>
          </p:cNvSpPr>
          <p:nvPr>
            <p:ph type="title"/>
          </p:nvPr>
        </p:nvSpPr>
        <p:spPr>
          <a:xfrm>
            <a:off x="713225" y="673625"/>
            <a:ext cx="7717500" cy="910586"/>
          </a:xfrm>
          <a:prstGeom prst="rect">
            <a:avLst/>
          </a:prstGeom>
        </p:spPr>
        <p:txBody>
          <a:bodyPr spcFirstLastPara="1" wrap="square" lIns="0" tIns="0" rIns="0" bIns="0" anchor="t" anchorCtr="0">
            <a:noAutofit/>
          </a:bodyPr>
          <a:lstStyle/>
          <a:p>
            <a:pPr fontAlgn="base"/>
            <a:r>
              <a:rPr lang="fr-CA" dirty="0"/>
              <a:t>La créativité</a:t>
            </a:r>
            <a:br>
              <a:rPr lang="fr-CA" dirty="0"/>
            </a:br>
            <a:r>
              <a:rPr lang="fr-CA" sz="1400" b="0" i="0" dirty="0">
                <a:solidFill>
                  <a:srgbClr val="333333"/>
                </a:solidFill>
                <a:effectLst/>
                <a:latin typeface="Source Sans Pro" panose="020B0503030403020204" pitchFamily="34" charset="0"/>
              </a:rPr>
              <a:t>« </a:t>
            </a:r>
            <a:r>
              <a:rPr lang="fr-CA" sz="1400" b="1" i="0" dirty="0">
                <a:solidFill>
                  <a:srgbClr val="333333"/>
                </a:solidFill>
                <a:effectLst/>
                <a:latin typeface="Source Sans Pro" panose="020B0503030403020204" pitchFamily="34" charset="0"/>
              </a:rPr>
              <a:t>Un adulte créatif, c’est un enfant qui a survécu. </a:t>
            </a:r>
            <a:r>
              <a:rPr lang="fr-CA" sz="1400" b="0" i="0" dirty="0">
                <a:solidFill>
                  <a:srgbClr val="333333"/>
                </a:solidFill>
                <a:effectLst/>
                <a:latin typeface="Source Sans Pro" panose="020B0503030403020204" pitchFamily="34" charset="0"/>
              </a:rPr>
              <a:t>»</a:t>
            </a:r>
            <a:br>
              <a:rPr lang="fr-CA" sz="1400" b="0" i="0" dirty="0">
                <a:solidFill>
                  <a:srgbClr val="333333"/>
                </a:solidFill>
                <a:effectLst/>
                <a:latin typeface="Source Sans Pro" panose="020B0503030403020204" pitchFamily="34" charset="0"/>
              </a:rPr>
            </a:br>
            <a:r>
              <a:rPr lang="fr-CA" sz="1000" b="0" i="0" dirty="0">
                <a:solidFill>
                  <a:schemeClr val="bg1">
                    <a:lumMod val="25000"/>
                  </a:schemeClr>
                </a:solidFill>
                <a:effectLst/>
                <a:latin typeface="Source Sans Pro" panose="020B0503030403020204" pitchFamily="34" charset="0"/>
              </a:rPr>
              <a:t>Ursula K. Le </a:t>
            </a:r>
            <a:r>
              <a:rPr lang="fr-CA" sz="1000" b="0" i="0" dirty="0" err="1">
                <a:solidFill>
                  <a:schemeClr val="bg1">
                    <a:lumMod val="25000"/>
                  </a:schemeClr>
                </a:solidFill>
                <a:effectLst/>
                <a:latin typeface="Source Sans Pro" panose="020B0503030403020204" pitchFamily="34" charset="0"/>
              </a:rPr>
              <a:t>Guin</a:t>
            </a:r>
            <a:endParaRPr sz="1000" dirty="0">
              <a:solidFill>
                <a:schemeClr val="bg1">
                  <a:lumMod val="25000"/>
                </a:schemeClr>
              </a:solidFill>
            </a:endParaRPr>
          </a:p>
        </p:txBody>
      </p:sp>
      <p:sp>
        <p:nvSpPr>
          <p:cNvPr id="1041" name="Google Shape;1041;p41"/>
          <p:cNvSpPr txBox="1">
            <a:spLocks noGrp="1"/>
          </p:cNvSpPr>
          <p:nvPr>
            <p:ph type="subTitle" idx="1"/>
          </p:nvPr>
        </p:nvSpPr>
        <p:spPr>
          <a:xfrm>
            <a:off x="1004455" y="1524000"/>
            <a:ext cx="6879145" cy="3048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b="1" dirty="0"/>
              <a:t>Définition</a:t>
            </a:r>
            <a:r>
              <a:rPr lang="en" dirty="0"/>
              <a:t> :</a:t>
            </a:r>
          </a:p>
          <a:p>
            <a:pPr marL="0" lvl="0" indent="0" algn="just" rtl="0">
              <a:spcBef>
                <a:spcPts val="0"/>
              </a:spcBef>
              <a:spcAft>
                <a:spcPts val="0"/>
              </a:spcAft>
              <a:buNone/>
            </a:pPr>
            <a:br>
              <a:rPr lang="en" dirty="0"/>
            </a:br>
            <a:r>
              <a:rPr lang="fr-CA" b="0" i="0" dirty="0">
                <a:solidFill>
                  <a:srgbClr val="333333"/>
                </a:solidFill>
                <a:effectLst/>
                <a:latin typeface="Source Sans Pro" panose="020B0503030403020204" pitchFamily="34" charset="0"/>
              </a:rPr>
              <a:t>Selon le </a:t>
            </a:r>
            <a:r>
              <a:rPr lang="fr-CA" b="0" i="0" u="none" strike="noStrike" dirty="0">
                <a:solidFill>
                  <a:srgbClr val="EFCD21"/>
                </a:solidFill>
                <a:effectLst/>
                <a:latin typeface="Source Sans Pro" panose="020B0503030403020204" pitchFamily="34" charset="0"/>
                <a:hlinkClick r:id="rId3"/>
              </a:rPr>
              <a:t>Larousse</a:t>
            </a:r>
            <a:r>
              <a:rPr lang="fr-CA" b="0" i="0" dirty="0">
                <a:solidFill>
                  <a:srgbClr val="333333"/>
                </a:solidFill>
                <a:effectLst/>
                <a:latin typeface="Source Sans Pro" panose="020B0503030403020204" pitchFamily="34" charset="0"/>
              </a:rPr>
              <a:t>, la créativité, c’est la « capacité, faculté d’invention, d’imagination ; pouvoir créateur. » </a:t>
            </a:r>
          </a:p>
          <a:p>
            <a:pPr marL="0" lvl="0" indent="0" algn="just" rtl="0">
              <a:spcBef>
                <a:spcPts val="0"/>
              </a:spcBef>
              <a:spcAft>
                <a:spcPts val="0"/>
              </a:spcAft>
              <a:buNone/>
            </a:pPr>
            <a:endParaRPr lang="fr-CA" dirty="0">
              <a:solidFill>
                <a:srgbClr val="333333"/>
              </a:solidFill>
              <a:latin typeface="Source Sans Pro" panose="020B0503030403020204" pitchFamily="34" charset="0"/>
            </a:endParaRPr>
          </a:p>
          <a:p>
            <a:pPr marL="0" lvl="0" indent="0" algn="just" rtl="0">
              <a:spcBef>
                <a:spcPts val="0"/>
              </a:spcBef>
              <a:spcAft>
                <a:spcPts val="0"/>
              </a:spcAft>
              <a:buNone/>
            </a:pPr>
            <a:r>
              <a:rPr lang="fr-CA" b="0" i="0" dirty="0">
                <a:solidFill>
                  <a:srgbClr val="333333"/>
                </a:solidFill>
                <a:effectLst/>
                <a:latin typeface="Source Sans Pro" panose="020B0503030403020204" pitchFamily="34" charset="0"/>
              </a:rPr>
              <a:t>En général, quand on parle de créativité avec des personnes, elles répondent « oui, mais moi la créativité ça ne me parle pas, je ne suis pas créatif. »</a:t>
            </a:r>
          </a:p>
          <a:p>
            <a:pPr marL="0" lvl="0" indent="0" algn="just" rtl="0">
              <a:spcBef>
                <a:spcPts val="0"/>
              </a:spcBef>
              <a:spcAft>
                <a:spcPts val="0"/>
              </a:spcAft>
              <a:buNone/>
            </a:pPr>
            <a:endParaRPr lang="fr-CA" b="0" i="0" dirty="0">
              <a:solidFill>
                <a:srgbClr val="333333"/>
              </a:solidFill>
              <a:effectLst/>
              <a:latin typeface="Source Sans Pro" panose="020B0503030403020204" pitchFamily="34" charset="0"/>
            </a:endParaRPr>
          </a:p>
          <a:p>
            <a:pPr marL="0" indent="0" algn="just">
              <a:buNone/>
            </a:pPr>
            <a:r>
              <a:rPr lang="fr-CA" sz="800" i="0" strike="noStrike" dirty="0">
                <a:solidFill>
                  <a:srgbClr val="FFFFFF"/>
                </a:solidFill>
                <a:effectLst/>
                <a:latin typeface="Montserrat" panose="020B0604020202020204" pitchFamily="2" charset="0"/>
                <a:hlinkClick r:id="rId4"/>
              </a:rPr>
              <a:t>Créativité : définition de ce puissant outil de transformation</a:t>
            </a:r>
            <a:endParaRPr sz="800" dirty="0"/>
          </a:p>
        </p:txBody>
      </p:sp>
      <p:pic>
        <p:nvPicPr>
          <p:cNvPr id="1054" name="Google Shape;1054;p41"/>
          <p:cNvPicPr preferRelativeResize="0"/>
          <p:nvPr/>
        </p:nvPicPr>
        <p:blipFill>
          <a:blip r:embed="rId5">
            <a:alphaModFix/>
          </a:blip>
          <a:stretch>
            <a:fillRect/>
          </a:stretch>
        </p:blipFill>
        <p:spPr>
          <a:xfrm>
            <a:off x="8113050" y="3559289"/>
            <a:ext cx="961326" cy="8065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8"/>
        <p:cNvGrpSpPr/>
        <p:nvPr/>
      </p:nvGrpSpPr>
      <p:grpSpPr>
        <a:xfrm>
          <a:off x="0" y="0"/>
          <a:ext cx="0" cy="0"/>
          <a:chOff x="0" y="0"/>
          <a:chExt cx="0" cy="0"/>
        </a:xfrm>
      </p:grpSpPr>
      <p:sp>
        <p:nvSpPr>
          <p:cNvPr id="1059" name="Google Shape;1059;p42"/>
          <p:cNvSpPr txBox="1">
            <a:spLocks noGrp="1"/>
          </p:cNvSpPr>
          <p:nvPr>
            <p:ph type="title"/>
          </p:nvPr>
        </p:nvSpPr>
        <p:spPr>
          <a:xfrm>
            <a:off x="953063" y="1788450"/>
            <a:ext cx="3185400" cy="1566600"/>
          </a:xfrm>
          <a:prstGeom prst="rect">
            <a:avLst/>
          </a:prstGeom>
        </p:spPr>
        <p:txBody>
          <a:bodyPr spcFirstLastPara="1" wrap="square" lIns="0" tIns="0" rIns="0" bIns="0" anchor="t" anchorCtr="0">
            <a:noAutofit/>
          </a:bodyPr>
          <a:lstStyle/>
          <a:p>
            <a:r>
              <a:rPr lang="fr-CA" sz="3200" b="1" i="0" dirty="0">
                <a:solidFill>
                  <a:srgbClr val="333333"/>
                </a:solidFill>
                <a:effectLst/>
                <a:latin typeface="Montserrat" panose="00000500000000000000" pitchFamily="2" charset="0"/>
              </a:rPr>
              <a:t>Créer, ce n’est pas réinventer la roue</a:t>
            </a:r>
            <a:br>
              <a:rPr lang="fr-CA" b="1" i="0" dirty="0">
                <a:solidFill>
                  <a:srgbClr val="333333"/>
                </a:solidFill>
                <a:effectLst/>
                <a:latin typeface="Montserrat" panose="00000500000000000000" pitchFamily="2" charset="0"/>
              </a:rPr>
            </a:br>
            <a:endParaRPr dirty="0"/>
          </a:p>
        </p:txBody>
      </p:sp>
      <p:sp>
        <p:nvSpPr>
          <p:cNvPr id="1060" name="Google Shape;1060;p42"/>
          <p:cNvSpPr txBox="1">
            <a:spLocks noGrp="1"/>
          </p:cNvSpPr>
          <p:nvPr>
            <p:ph type="subTitle" idx="1"/>
          </p:nvPr>
        </p:nvSpPr>
        <p:spPr>
          <a:xfrm>
            <a:off x="4572037" y="1444951"/>
            <a:ext cx="3618900" cy="2605502"/>
          </a:xfrm>
          <a:prstGeom prst="rect">
            <a:avLst/>
          </a:prstGeom>
        </p:spPr>
        <p:txBody>
          <a:bodyPr spcFirstLastPara="1" wrap="square" lIns="0" tIns="0" rIns="0" bIns="0" anchor="t" anchorCtr="0">
            <a:noAutofit/>
          </a:bodyPr>
          <a:lstStyle/>
          <a:p>
            <a:pPr algn="just" fontAlgn="base"/>
            <a:endParaRPr lang="fr-CA" sz="1100" b="0" i="0" dirty="0">
              <a:solidFill>
                <a:srgbClr val="333333"/>
              </a:solidFill>
              <a:effectLst/>
              <a:latin typeface="Source Sans Pro" panose="020B0503030403020204" pitchFamily="34" charset="0"/>
            </a:endParaRPr>
          </a:p>
          <a:p>
            <a:pPr algn="just" fontAlgn="base"/>
            <a:endParaRPr lang="fr-CA" sz="1100" b="0" i="0" dirty="0">
              <a:solidFill>
                <a:srgbClr val="333333"/>
              </a:solidFill>
              <a:effectLst/>
              <a:latin typeface="Source Sans Pro" panose="020B0503030403020204" pitchFamily="34" charset="0"/>
            </a:endParaRPr>
          </a:p>
          <a:p>
            <a:pPr algn="just" fontAlgn="base"/>
            <a:r>
              <a:rPr lang="fr-CA" sz="1100" b="0" i="0" dirty="0">
                <a:solidFill>
                  <a:srgbClr val="333333"/>
                </a:solidFill>
                <a:effectLst/>
                <a:latin typeface="Source Sans Pro" panose="020B0503030403020204" pitchFamily="34" charset="0"/>
              </a:rPr>
              <a:t>C’est« simplement » un ensemble de choses qui existent</a:t>
            </a:r>
          </a:p>
          <a:p>
            <a:pPr algn="just" fontAlgn="base"/>
            <a:r>
              <a:rPr lang="fr-CA" sz="1100" b="0" i="0" dirty="0">
                <a:solidFill>
                  <a:srgbClr val="333333"/>
                </a:solidFill>
                <a:effectLst/>
                <a:latin typeface="Source Sans Pro" panose="020B0503030403020204" pitchFamily="34" charset="0"/>
              </a:rPr>
              <a:t>dont le jumelage n’existe pas encore. </a:t>
            </a:r>
          </a:p>
          <a:p>
            <a:pPr algn="just" fontAlgn="base"/>
            <a:endParaRPr lang="fr-CA" sz="1100" dirty="0">
              <a:solidFill>
                <a:srgbClr val="333333"/>
              </a:solidFill>
              <a:latin typeface="Source Sans Pro" panose="020B0503030403020204" pitchFamily="34" charset="0"/>
            </a:endParaRPr>
          </a:p>
          <a:p>
            <a:pPr algn="just" fontAlgn="base"/>
            <a:r>
              <a:rPr lang="fr-CA" sz="1100" b="0" i="0" dirty="0">
                <a:solidFill>
                  <a:srgbClr val="333333"/>
                </a:solidFill>
                <a:effectLst/>
                <a:latin typeface="Source Sans Pro" panose="020B0503030403020204" pitchFamily="34" charset="0"/>
              </a:rPr>
              <a:t>Créer un nouveau morceau musical, c’est utiliser</a:t>
            </a:r>
          </a:p>
          <a:p>
            <a:pPr algn="just" fontAlgn="base"/>
            <a:r>
              <a:rPr lang="fr-CA" sz="1100" b="0" i="0" dirty="0">
                <a:solidFill>
                  <a:srgbClr val="333333"/>
                </a:solidFill>
                <a:effectLst/>
                <a:latin typeface="Source Sans Pro" panose="020B0503030403020204" pitchFamily="34" charset="0"/>
              </a:rPr>
              <a:t>des notes qui existent déjà, mais en les associant</a:t>
            </a:r>
          </a:p>
          <a:p>
            <a:pPr algn="just" fontAlgn="base"/>
            <a:r>
              <a:rPr lang="fr-CA" sz="1100" dirty="0">
                <a:solidFill>
                  <a:srgbClr val="333333"/>
                </a:solidFill>
                <a:latin typeface="Source Sans Pro" panose="020B0503030403020204" pitchFamily="34" charset="0"/>
              </a:rPr>
              <a:t>d</a:t>
            </a:r>
            <a:r>
              <a:rPr lang="fr-CA" sz="1100" b="0" i="0" dirty="0">
                <a:solidFill>
                  <a:srgbClr val="333333"/>
                </a:solidFill>
                <a:effectLst/>
                <a:latin typeface="Source Sans Pro" panose="020B0503030403020204" pitchFamily="34" charset="0"/>
              </a:rPr>
              <a:t>ifféremment</a:t>
            </a:r>
            <a:r>
              <a:rPr lang="fr-CA" sz="1100" dirty="0">
                <a:solidFill>
                  <a:srgbClr val="333333"/>
                </a:solidFill>
                <a:latin typeface="Source Sans Pro" panose="020B0503030403020204" pitchFamily="34" charset="0"/>
              </a:rPr>
              <a:t> </a:t>
            </a:r>
            <a:r>
              <a:rPr lang="fr-CA" sz="1100" b="0" i="0" dirty="0">
                <a:solidFill>
                  <a:srgbClr val="333333"/>
                </a:solidFill>
                <a:effectLst/>
                <a:latin typeface="Source Sans Pro" panose="020B0503030403020204" pitchFamily="34" charset="0"/>
              </a:rPr>
              <a:t>ensemble.</a:t>
            </a:r>
          </a:p>
          <a:p>
            <a:pPr algn="just" fontAlgn="base"/>
            <a:endParaRPr lang="fr-CA" sz="1100" b="0" i="0" dirty="0">
              <a:solidFill>
                <a:srgbClr val="333333"/>
              </a:solidFill>
              <a:effectLst/>
              <a:latin typeface="Source Sans Pro" panose="020B0503030403020204" pitchFamily="34" charset="0"/>
            </a:endParaRPr>
          </a:p>
          <a:p>
            <a:pPr algn="just" fontAlgn="base"/>
            <a:r>
              <a:rPr lang="fr-CA" sz="1100" b="0" i="0" dirty="0">
                <a:solidFill>
                  <a:srgbClr val="333333"/>
                </a:solidFill>
                <a:effectLst/>
                <a:latin typeface="Source Sans Pro" panose="020B0503030403020204" pitchFamily="34" charset="0"/>
              </a:rPr>
              <a:t>La créativité, c’est prendre des idées à un endroit et les</a:t>
            </a:r>
          </a:p>
          <a:p>
            <a:pPr algn="just" fontAlgn="base"/>
            <a:r>
              <a:rPr lang="fr-CA" sz="1100" b="0" i="0" dirty="0">
                <a:solidFill>
                  <a:srgbClr val="333333"/>
                </a:solidFill>
                <a:effectLst/>
                <a:latin typeface="Source Sans Pro" panose="020B0503030403020204" pitchFamily="34" charset="0"/>
              </a:rPr>
              <a:t>mettre ailleurs.</a:t>
            </a:r>
          </a:p>
          <a:p>
            <a:pPr marL="0" lvl="0" indent="0" algn="l" rtl="0">
              <a:spcBef>
                <a:spcPts val="0"/>
              </a:spcBef>
              <a:spcAft>
                <a:spcPts val="0"/>
              </a:spcAft>
              <a:buNone/>
            </a:pPr>
            <a:endParaRPr dirty="0"/>
          </a:p>
        </p:txBody>
      </p:sp>
      <p:grpSp>
        <p:nvGrpSpPr>
          <p:cNvPr id="1061" name="Google Shape;1061;p42"/>
          <p:cNvGrpSpPr/>
          <p:nvPr/>
        </p:nvGrpSpPr>
        <p:grpSpPr>
          <a:xfrm>
            <a:off x="3329115" y="514233"/>
            <a:ext cx="1359612" cy="1252984"/>
            <a:chOff x="3208440" y="3240208"/>
            <a:chExt cx="1359612" cy="1252984"/>
          </a:xfrm>
        </p:grpSpPr>
        <p:sp>
          <p:nvSpPr>
            <p:cNvPr id="1062" name="Google Shape;1062;p42"/>
            <p:cNvSpPr/>
            <p:nvPr/>
          </p:nvSpPr>
          <p:spPr>
            <a:xfrm rot="1628914">
              <a:off x="3835734" y="3590534"/>
              <a:ext cx="36891" cy="687193"/>
            </a:xfrm>
            <a:custGeom>
              <a:avLst/>
              <a:gdLst/>
              <a:ahLst/>
              <a:cxnLst/>
              <a:rect l="l" t="t" r="r" b="b"/>
              <a:pathLst>
                <a:path w="838" h="15610" extrusionOk="0">
                  <a:moveTo>
                    <a:pt x="419" y="1"/>
                  </a:moveTo>
                  <a:cubicBezTo>
                    <a:pt x="189" y="1"/>
                    <a:pt x="1" y="189"/>
                    <a:pt x="1" y="419"/>
                  </a:cubicBezTo>
                  <a:lnTo>
                    <a:pt x="1" y="15192"/>
                  </a:lnTo>
                  <a:cubicBezTo>
                    <a:pt x="1" y="15422"/>
                    <a:pt x="189" y="15610"/>
                    <a:pt x="419" y="15610"/>
                  </a:cubicBezTo>
                  <a:cubicBezTo>
                    <a:pt x="649" y="15610"/>
                    <a:pt x="838" y="15422"/>
                    <a:pt x="838" y="15192"/>
                  </a:cubicBezTo>
                  <a:lnTo>
                    <a:pt x="838" y="419"/>
                  </a:lnTo>
                  <a:cubicBezTo>
                    <a:pt x="838" y="189"/>
                    <a:pt x="649" y="1"/>
                    <a:pt x="419" y="1"/>
                  </a:cubicBezTo>
                  <a:close/>
                </a:path>
              </a:pathLst>
            </a:custGeom>
            <a:solidFill>
              <a:schemeClr val="accent1"/>
            </a:solidFill>
            <a:ln w="68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42"/>
            <p:cNvSpPr/>
            <p:nvPr/>
          </p:nvSpPr>
          <p:spPr>
            <a:xfrm rot="1628914">
              <a:off x="3916897" y="3632163"/>
              <a:ext cx="36891" cy="687193"/>
            </a:xfrm>
            <a:custGeom>
              <a:avLst/>
              <a:gdLst/>
              <a:ahLst/>
              <a:cxnLst/>
              <a:rect l="l" t="t" r="r" b="b"/>
              <a:pathLst>
                <a:path w="838" h="15610" extrusionOk="0">
                  <a:moveTo>
                    <a:pt x="419" y="1"/>
                  </a:moveTo>
                  <a:cubicBezTo>
                    <a:pt x="188" y="1"/>
                    <a:pt x="0" y="189"/>
                    <a:pt x="0" y="419"/>
                  </a:cubicBezTo>
                  <a:lnTo>
                    <a:pt x="0" y="15192"/>
                  </a:lnTo>
                  <a:cubicBezTo>
                    <a:pt x="0" y="15422"/>
                    <a:pt x="188" y="15610"/>
                    <a:pt x="419" y="15610"/>
                  </a:cubicBezTo>
                  <a:cubicBezTo>
                    <a:pt x="628" y="15610"/>
                    <a:pt x="816" y="15422"/>
                    <a:pt x="837" y="15192"/>
                  </a:cubicBezTo>
                  <a:lnTo>
                    <a:pt x="837" y="419"/>
                  </a:lnTo>
                  <a:cubicBezTo>
                    <a:pt x="837" y="189"/>
                    <a:pt x="649" y="1"/>
                    <a:pt x="419" y="1"/>
                  </a:cubicBezTo>
                  <a:close/>
                </a:path>
              </a:pathLst>
            </a:custGeom>
            <a:solidFill>
              <a:schemeClr val="accent1"/>
            </a:solidFill>
            <a:ln w="68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2"/>
            <p:cNvSpPr/>
            <p:nvPr/>
          </p:nvSpPr>
          <p:spPr>
            <a:xfrm rot="1628914">
              <a:off x="4000563" y="3685032"/>
              <a:ext cx="36891" cy="646648"/>
            </a:xfrm>
            <a:custGeom>
              <a:avLst/>
              <a:gdLst/>
              <a:ahLst/>
              <a:cxnLst/>
              <a:rect l="l" t="t" r="r" b="b"/>
              <a:pathLst>
                <a:path w="838" h="14689" extrusionOk="0">
                  <a:moveTo>
                    <a:pt x="419" y="0"/>
                  </a:moveTo>
                  <a:cubicBezTo>
                    <a:pt x="189" y="0"/>
                    <a:pt x="1" y="188"/>
                    <a:pt x="1" y="419"/>
                  </a:cubicBezTo>
                  <a:lnTo>
                    <a:pt x="1" y="14270"/>
                  </a:lnTo>
                  <a:cubicBezTo>
                    <a:pt x="1" y="14500"/>
                    <a:pt x="189" y="14688"/>
                    <a:pt x="419" y="14688"/>
                  </a:cubicBezTo>
                  <a:cubicBezTo>
                    <a:pt x="670" y="14688"/>
                    <a:pt x="838" y="14500"/>
                    <a:pt x="838" y="14270"/>
                  </a:cubicBezTo>
                  <a:lnTo>
                    <a:pt x="838" y="419"/>
                  </a:lnTo>
                  <a:cubicBezTo>
                    <a:pt x="838" y="188"/>
                    <a:pt x="670" y="0"/>
                    <a:pt x="419" y="0"/>
                  </a:cubicBezTo>
                  <a:close/>
                </a:path>
              </a:pathLst>
            </a:custGeom>
            <a:solidFill>
              <a:schemeClr val="accent1"/>
            </a:solidFill>
            <a:ln w="68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2"/>
            <p:cNvSpPr/>
            <p:nvPr/>
          </p:nvSpPr>
          <p:spPr>
            <a:xfrm rot="1628914">
              <a:off x="3756256" y="3549769"/>
              <a:ext cx="36891" cy="687193"/>
            </a:xfrm>
            <a:custGeom>
              <a:avLst/>
              <a:gdLst/>
              <a:ahLst/>
              <a:cxnLst/>
              <a:rect l="l" t="t" r="r" b="b"/>
              <a:pathLst>
                <a:path w="838" h="15610" extrusionOk="0">
                  <a:moveTo>
                    <a:pt x="419" y="1"/>
                  </a:moveTo>
                  <a:cubicBezTo>
                    <a:pt x="167" y="1"/>
                    <a:pt x="0" y="189"/>
                    <a:pt x="0" y="419"/>
                  </a:cubicBezTo>
                  <a:lnTo>
                    <a:pt x="0" y="15192"/>
                  </a:lnTo>
                  <a:cubicBezTo>
                    <a:pt x="0" y="15422"/>
                    <a:pt x="167" y="15610"/>
                    <a:pt x="419" y="15610"/>
                  </a:cubicBezTo>
                  <a:cubicBezTo>
                    <a:pt x="649" y="15610"/>
                    <a:pt x="837" y="15422"/>
                    <a:pt x="837" y="15192"/>
                  </a:cubicBezTo>
                  <a:lnTo>
                    <a:pt x="837" y="419"/>
                  </a:lnTo>
                  <a:cubicBezTo>
                    <a:pt x="837" y="189"/>
                    <a:pt x="649" y="1"/>
                    <a:pt x="419" y="1"/>
                  </a:cubicBezTo>
                  <a:close/>
                </a:path>
              </a:pathLst>
            </a:custGeom>
            <a:solidFill>
              <a:schemeClr val="accent1"/>
            </a:solidFill>
            <a:ln w="68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42"/>
            <p:cNvSpPr/>
            <p:nvPr/>
          </p:nvSpPr>
          <p:spPr>
            <a:xfrm rot="1628914">
              <a:off x="3680103" y="3520667"/>
              <a:ext cx="36891" cy="646648"/>
            </a:xfrm>
            <a:custGeom>
              <a:avLst/>
              <a:gdLst/>
              <a:ahLst/>
              <a:cxnLst/>
              <a:rect l="l" t="t" r="r" b="b"/>
              <a:pathLst>
                <a:path w="838" h="14689" extrusionOk="0">
                  <a:moveTo>
                    <a:pt x="419" y="0"/>
                  </a:moveTo>
                  <a:cubicBezTo>
                    <a:pt x="189" y="0"/>
                    <a:pt x="1" y="188"/>
                    <a:pt x="1" y="419"/>
                  </a:cubicBezTo>
                  <a:lnTo>
                    <a:pt x="1" y="14270"/>
                  </a:lnTo>
                  <a:cubicBezTo>
                    <a:pt x="1" y="14500"/>
                    <a:pt x="189" y="14688"/>
                    <a:pt x="419" y="14688"/>
                  </a:cubicBezTo>
                  <a:cubicBezTo>
                    <a:pt x="628" y="14688"/>
                    <a:pt x="817" y="14500"/>
                    <a:pt x="838" y="14270"/>
                  </a:cubicBezTo>
                  <a:lnTo>
                    <a:pt x="838" y="419"/>
                  </a:lnTo>
                  <a:cubicBezTo>
                    <a:pt x="838" y="188"/>
                    <a:pt x="649" y="0"/>
                    <a:pt x="419" y="0"/>
                  </a:cubicBezTo>
                  <a:close/>
                </a:path>
              </a:pathLst>
            </a:custGeom>
            <a:solidFill>
              <a:schemeClr val="accent1"/>
            </a:solidFill>
            <a:ln w="68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2"/>
            <p:cNvSpPr/>
            <p:nvPr/>
          </p:nvSpPr>
          <p:spPr>
            <a:xfrm rot="1628914">
              <a:off x="3341551" y="3442982"/>
              <a:ext cx="1093390" cy="847436"/>
            </a:xfrm>
            <a:custGeom>
              <a:avLst/>
              <a:gdLst/>
              <a:ahLst/>
              <a:cxnLst/>
              <a:rect l="l" t="t" r="r" b="b"/>
              <a:pathLst>
                <a:path w="24837" h="19250" extrusionOk="0">
                  <a:moveTo>
                    <a:pt x="17325" y="4268"/>
                  </a:moveTo>
                  <a:cubicBezTo>
                    <a:pt x="17325" y="4373"/>
                    <a:pt x="17283" y="4478"/>
                    <a:pt x="17283" y="4582"/>
                  </a:cubicBezTo>
                  <a:cubicBezTo>
                    <a:pt x="17137" y="6465"/>
                    <a:pt x="17618" y="9185"/>
                    <a:pt x="18727" y="13098"/>
                  </a:cubicBezTo>
                  <a:cubicBezTo>
                    <a:pt x="19020" y="14563"/>
                    <a:pt x="18664" y="15567"/>
                    <a:pt x="18037" y="16446"/>
                  </a:cubicBezTo>
                  <a:cubicBezTo>
                    <a:pt x="17378" y="17416"/>
                    <a:pt x="14756" y="18144"/>
                    <a:pt x="12142" y="18144"/>
                  </a:cubicBezTo>
                  <a:cubicBezTo>
                    <a:pt x="10019" y="18144"/>
                    <a:pt x="7902" y="17664"/>
                    <a:pt x="6843" y="16446"/>
                  </a:cubicBezTo>
                  <a:cubicBezTo>
                    <a:pt x="6131" y="15609"/>
                    <a:pt x="5838" y="14563"/>
                    <a:pt x="6131" y="13098"/>
                  </a:cubicBezTo>
                  <a:cubicBezTo>
                    <a:pt x="7261" y="9185"/>
                    <a:pt x="7700" y="6465"/>
                    <a:pt x="7533" y="4582"/>
                  </a:cubicBezTo>
                  <a:cubicBezTo>
                    <a:pt x="7533" y="4478"/>
                    <a:pt x="7512" y="4373"/>
                    <a:pt x="7512" y="4268"/>
                  </a:cubicBezTo>
                  <a:close/>
                  <a:moveTo>
                    <a:pt x="21270" y="0"/>
                  </a:moveTo>
                  <a:cubicBezTo>
                    <a:pt x="20534" y="0"/>
                    <a:pt x="19832" y="219"/>
                    <a:pt x="19355" y="649"/>
                  </a:cubicBezTo>
                  <a:cubicBezTo>
                    <a:pt x="18623" y="1234"/>
                    <a:pt x="17848" y="2009"/>
                    <a:pt x="17472" y="3431"/>
                  </a:cubicBezTo>
                  <a:lnTo>
                    <a:pt x="7366" y="3431"/>
                  </a:lnTo>
                  <a:cubicBezTo>
                    <a:pt x="6989" y="2009"/>
                    <a:pt x="6236" y="1234"/>
                    <a:pt x="5483" y="649"/>
                  </a:cubicBezTo>
                  <a:cubicBezTo>
                    <a:pt x="5001" y="227"/>
                    <a:pt x="4292" y="7"/>
                    <a:pt x="3549" y="7"/>
                  </a:cubicBezTo>
                  <a:cubicBezTo>
                    <a:pt x="3000" y="7"/>
                    <a:pt x="2432" y="127"/>
                    <a:pt x="1926" y="377"/>
                  </a:cubicBezTo>
                  <a:cubicBezTo>
                    <a:pt x="649" y="962"/>
                    <a:pt x="1" y="2176"/>
                    <a:pt x="168" y="3641"/>
                  </a:cubicBezTo>
                  <a:cubicBezTo>
                    <a:pt x="273" y="4624"/>
                    <a:pt x="649" y="5419"/>
                    <a:pt x="1340" y="5942"/>
                  </a:cubicBezTo>
                  <a:cubicBezTo>
                    <a:pt x="2081" y="6505"/>
                    <a:pt x="2995" y="6614"/>
                    <a:pt x="3608" y="6614"/>
                  </a:cubicBezTo>
                  <a:cubicBezTo>
                    <a:pt x="3997" y="6614"/>
                    <a:pt x="4265" y="6570"/>
                    <a:pt x="4290" y="6570"/>
                  </a:cubicBezTo>
                  <a:cubicBezTo>
                    <a:pt x="4667" y="6507"/>
                    <a:pt x="4897" y="6151"/>
                    <a:pt x="4855" y="5817"/>
                  </a:cubicBezTo>
                  <a:cubicBezTo>
                    <a:pt x="4797" y="5470"/>
                    <a:pt x="4490" y="5247"/>
                    <a:pt x="4164" y="5247"/>
                  </a:cubicBezTo>
                  <a:cubicBezTo>
                    <a:pt x="4136" y="5247"/>
                    <a:pt x="4109" y="5248"/>
                    <a:pt x="4081" y="5252"/>
                  </a:cubicBezTo>
                  <a:cubicBezTo>
                    <a:pt x="4081" y="5252"/>
                    <a:pt x="3893" y="5282"/>
                    <a:pt x="3620" y="5282"/>
                  </a:cubicBezTo>
                  <a:cubicBezTo>
                    <a:pt x="3210" y="5282"/>
                    <a:pt x="2608" y="5214"/>
                    <a:pt x="2156" y="4875"/>
                  </a:cubicBezTo>
                  <a:cubicBezTo>
                    <a:pt x="1779" y="4582"/>
                    <a:pt x="1570" y="4122"/>
                    <a:pt x="1507" y="3515"/>
                  </a:cubicBezTo>
                  <a:cubicBezTo>
                    <a:pt x="1402" y="2364"/>
                    <a:pt x="1988" y="1841"/>
                    <a:pt x="2511" y="1569"/>
                  </a:cubicBezTo>
                  <a:cubicBezTo>
                    <a:pt x="2845" y="1402"/>
                    <a:pt x="3204" y="1331"/>
                    <a:pt x="3535" y="1331"/>
                  </a:cubicBezTo>
                  <a:cubicBezTo>
                    <a:pt x="3993" y="1331"/>
                    <a:pt x="4397" y="1467"/>
                    <a:pt x="4604" y="1674"/>
                  </a:cubicBezTo>
                  <a:cubicBezTo>
                    <a:pt x="5964" y="2992"/>
                    <a:pt x="7094" y="4896"/>
                    <a:pt x="4855" y="12763"/>
                  </a:cubicBezTo>
                  <a:lnTo>
                    <a:pt x="4813" y="12805"/>
                  </a:lnTo>
                  <a:cubicBezTo>
                    <a:pt x="4457" y="14730"/>
                    <a:pt x="4792" y="16258"/>
                    <a:pt x="5859" y="17366"/>
                  </a:cubicBezTo>
                  <a:cubicBezTo>
                    <a:pt x="7366" y="18915"/>
                    <a:pt x="9939" y="19250"/>
                    <a:pt x="11906" y="19250"/>
                  </a:cubicBezTo>
                  <a:lnTo>
                    <a:pt x="12910" y="19250"/>
                  </a:lnTo>
                  <a:cubicBezTo>
                    <a:pt x="14856" y="19250"/>
                    <a:pt x="17451" y="18915"/>
                    <a:pt x="18936" y="17366"/>
                  </a:cubicBezTo>
                  <a:cubicBezTo>
                    <a:pt x="20024" y="16258"/>
                    <a:pt x="20359" y="14730"/>
                    <a:pt x="19983" y="12805"/>
                  </a:cubicBezTo>
                  <a:lnTo>
                    <a:pt x="19962" y="12763"/>
                  </a:lnTo>
                  <a:cubicBezTo>
                    <a:pt x="17681" y="4896"/>
                    <a:pt x="18832" y="2992"/>
                    <a:pt x="20192" y="1674"/>
                  </a:cubicBezTo>
                  <a:cubicBezTo>
                    <a:pt x="20407" y="1470"/>
                    <a:pt x="20808" y="1349"/>
                    <a:pt x="21256" y="1349"/>
                  </a:cubicBezTo>
                  <a:cubicBezTo>
                    <a:pt x="21591" y="1349"/>
                    <a:pt x="21953" y="1417"/>
                    <a:pt x="22284" y="1569"/>
                  </a:cubicBezTo>
                  <a:cubicBezTo>
                    <a:pt x="22807" y="1841"/>
                    <a:pt x="23414" y="2364"/>
                    <a:pt x="23309" y="3515"/>
                  </a:cubicBezTo>
                  <a:cubicBezTo>
                    <a:pt x="23247" y="4122"/>
                    <a:pt x="23037" y="4582"/>
                    <a:pt x="22661" y="4875"/>
                  </a:cubicBezTo>
                  <a:cubicBezTo>
                    <a:pt x="22209" y="5214"/>
                    <a:pt x="21606" y="5282"/>
                    <a:pt x="21192" y="5282"/>
                  </a:cubicBezTo>
                  <a:cubicBezTo>
                    <a:pt x="20916" y="5282"/>
                    <a:pt x="20723" y="5252"/>
                    <a:pt x="20715" y="5252"/>
                  </a:cubicBezTo>
                  <a:cubicBezTo>
                    <a:pt x="20687" y="5248"/>
                    <a:pt x="20659" y="5247"/>
                    <a:pt x="20632" y="5247"/>
                  </a:cubicBezTo>
                  <a:cubicBezTo>
                    <a:pt x="20308" y="5247"/>
                    <a:pt x="20020" y="5470"/>
                    <a:pt x="19962" y="5817"/>
                  </a:cubicBezTo>
                  <a:cubicBezTo>
                    <a:pt x="19920" y="6172"/>
                    <a:pt x="20150" y="6507"/>
                    <a:pt x="20506" y="6570"/>
                  </a:cubicBezTo>
                  <a:cubicBezTo>
                    <a:pt x="20538" y="6570"/>
                    <a:pt x="20811" y="6614"/>
                    <a:pt x="21204" y="6614"/>
                  </a:cubicBezTo>
                  <a:cubicBezTo>
                    <a:pt x="21822" y="6614"/>
                    <a:pt x="22735" y="6505"/>
                    <a:pt x="23477" y="5942"/>
                  </a:cubicBezTo>
                  <a:cubicBezTo>
                    <a:pt x="24146" y="5419"/>
                    <a:pt x="24544" y="4666"/>
                    <a:pt x="24649" y="3641"/>
                  </a:cubicBezTo>
                  <a:cubicBezTo>
                    <a:pt x="24837" y="2176"/>
                    <a:pt x="24209" y="1004"/>
                    <a:pt x="22912" y="377"/>
                  </a:cubicBezTo>
                  <a:cubicBezTo>
                    <a:pt x="22399" y="125"/>
                    <a:pt x="21825" y="0"/>
                    <a:pt x="21270" y="0"/>
                  </a:cubicBezTo>
                  <a:close/>
                </a:path>
              </a:pathLst>
            </a:custGeom>
            <a:solidFill>
              <a:schemeClr val="accent1"/>
            </a:solidFill>
            <a:ln w="68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8" name="Google Shape;1068;p42"/>
          <p:cNvSpPr/>
          <p:nvPr/>
        </p:nvSpPr>
        <p:spPr>
          <a:xfrm rot="-2700000">
            <a:off x="221959" y="330039"/>
            <a:ext cx="923623" cy="923623"/>
          </a:xfrm>
          <a:prstGeom prst="rect">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9" name="Google Shape;1069;p42"/>
          <p:cNvGrpSpPr/>
          <p:nvPr/>
        </p:nvGrpSpPr>
        <p:grpSpPr>
          <a:xfrm>
            <a:off x="510363" y="634263"/>
            <a:ext cx="346825" cy="315175"/>
            <a:chOff x="4579725" y="2948550"/>
            <a:chExt cx="346825" cy="315175"/>
          </a:xfrm>
        </p:grpSpPr>
        <p:sp>
          <p:nvSpPr>
            <p:cNvPr id="1070" name="Google Shape;1070;p42"/>
            <p:cNvSpPr/>
            <p:nvPr/>
          </p:nvSpPr>
          <p:spPr>
            <a:xfrm>
              <a:off x="4579725" y="2948550"/>
              <a:ext cx="346825" cy="315175"/>
            </a:xfrm>
            <a:custGeom>
              <a:avLst/>
              <a:gdLst/>
              <a:ahLst/>
              <a:cxnLst/>
              <a:rect l="l" t="t" r="r" b="b"/>
              <a:pathLst>
                <a:path w="13873" h="12607" extrusionOk="0">
                  <a:moveTo>
                    <a:pt x="6912" y="0"/>
                  </a:moveTo>
                  <a:cubicBezTo>
                    <a:pt x="4065" y="0"/>
                    <a:pt x="1495" y="1948"/>
                    <a:pt x="816" y="4843"/>
                  </a:cubicBezTo>
                  <a:cubicBezTo>
                    <a:pt x="0" y="8232"/>
                    <a:pt x="2092" y="11622"/>
                    <a:pt x="5482" y="12438"/>
                  </a:cubicBezTo>
                  <a:cubicBezTo>
                    <a:pt x="5968" y="12552"/>
                    <a:pt x="6454" y="12606"/>
                    <a:pt x="6932" y="12606"/>
                  </a:cubicBezTo>
                  <a:cubicBezTo>
                    <a:pt x="9791" y="12606"/>
                    <a:pt x="12378" y="10655"/>
                    <a:pt x="13077" y="7751"/>
                  </a:cubicBezTo>
                  <a:cubicBezTo>
                    <a:pt x="13872" y="4382"/>
                    <a:pt x="11780" y="972"/>
                    <a:pt x="8390" y="177"/>
                  </a:cubicBezTo>
                  <a:cubicBezTo>
                    <a:pt x="7895" y="57"/>
                    <a:pt x="7399" y="0"/>
                    <a:pt x="6912" y="0"/>
                  </a:cubicBezTo>
                  <a:close/>
                </a:path>
              </a:pathLst>
            </a:custGeom>
            <a:solidFill>
              <a:schemeClr val="accent3"/>
            </a:solidFill>
            <a:ln w="6800"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2"/>
            <p:cNvSpPr/>
            <p:nvPr/>
          </p:nvSpPr>
          <p:spPr>
            <a:xfrm>
              <a:off x="4674925" y="3036125"/>
              <a:ext cx="36625" cy="60175"/>
            </a:xfrm>
            <a:custGeom>
              <a:avLst/>
              <a:gdLst/>
              <a:ahLst/>
              <a:cxnLst/>
              <a:rect l="l" t="t" r="r" b="b"/>
              <a:pathLst>
                <a:path w="1465" h="2407" extrusionOk="0">
                  <a:moveTo>
                    <a:pt x="733" y="0"/>
                  </a:moveTo>
                  <a:cubicBezTo>
                    <a:pt x="356" y="0"/>
                    <a:pt x="0" y="544"/>
                    <a:pt x="0" y="1193"/>
                  </a:cubicBezTo>
                  <a:cubicBezTo>
                    <a:pt x="0" y="1863"/>
                    <a:pt x="314" y="2407"/>
                    <a:pt x="733" y="2407"/>
                  </a:cubicBezTo>
                  <a:cubicBezTo>
                    <a:pt x="1130" y="2407"/>
                    <a:pt x="1465" y="1863"/>
                    <a:pt x="1465" y="1193"/>
                  </a:cubicBezTo>
                  <a:cubicBezTo>
                    <a:pt x="1465" y="544"/>
                    <a:pt x="1130" y="0"/>
                    <a:pt x="733" y="0"/>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2"/>
            <p:cNvSpPr/>
            <p:nvPr/>
          </p:nvSpPr>
          <p:spPr>
            <a:xfrm>
              <a:off x="4797325" y="3036125"/>
              <a:ext cx="36625" cy="60175"/>
            </a:xfrm>
            <a:custGeom>
              <a:avLst/>
              <a:gdLst/>
              <a:ahLst/>
              <a:cxnLst/>
              <a:rect l="l" t="t" r="r" b="b"/>
              <a:pathLst>
                <a:path w="1465" h="2407" extrusionOk="0">
                  <a:moveTo>
                    <a:pt x="733" y="0"/>
                  </a:moveTo>
                  <a:cubicBezTo>
                    <a:pt x="335" y="0"/>
                    <a:pt x="0" y="544"/>
                    <a:pt x="0" y="1193"/>
                  </a:cubicBezTo>
                  <a:cubicBezTo>
                    <a:pt x="0" y="1863"/>
                    <a:pt x="314" y="2407"/>
                    <a:pt x="733" y="2407"/>
                  </a:cubicBezTo>
                  <a:cubicBezTo>
                    <a:pt x="1130" y="2407"/>
                    <a:pt x="1465" y="1863"/>
                    <a:pt x="1465" y="1193"/>
                  </a:cubicBezTo>
                  <a:cubicBezTo>
                    <a:pt x="1465" y="544"/>
                    <a:pt x="1151" y="0"/>
                    <a:pt x="733" y="0"/>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2"/>
            <p:cNvSpPr/>
            <p:nvPr/>
          </p:nvSpPr>
          <p:spPr>
            <a:xfrm>
              <a:off x="4643050" y="3099950"/>
              <a:ext cx="227525" cy="110900"/>
            </a:xfrm>
            <a:custGeom>
              <a:avLst/>
              <a:gdLst/>
              <a:ahLst/>
              <a:cxnLst/>
              <a:rect l="l" t="t" r="r" b="b"/>
              <a:pathLst>
                <a:path w="9101" h="4436" extrusionOk="0">
                  <a:moveTo>
                    <a:pt x="8578" y="0"/>
                  </a:moveTo>
                  <a:cubicBezTo>
                    <a:pt x="8577" y="0"/>
                    <a:pt x="7008" y="1548"/>
                    <a:pt x="4414" y="1548"/>
                  </a:cubicBezTo>
                  <a:cubicBezTo>
                    <a:pt x="1840" y="1548"/>
                    <a:pt x="397" y="189"/>
                    <a:pt x="396" y="188"/>
                  </a:cubicBezTo>
                  <a:lnTo>
                    <a:pt x="396" y="188"/>
                  </a:lnTo>
                  <a:cubicBezTo>
                    <a:pt x="396" y="189"/>
                    <a:pt x="1" y="4436"/>
                    <a:pt x="4257" y="4436"/>
                  </a:cubicBezTo>
                  <a:cubicBezTo>
                    <a:pt x="4267" y="4436"/>
                    <a:pt x="4278" y="4436"/>
                    <a:pt x="4288" y="4436"/>
                  </a:cubicBezTo>
                  <a:cubicBezTo>
                    <a:pt x="9100" y="4436"/>
                    <a:pt x="8578" y="0"/>
                    <a:pt x="8578" y="0"/>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2"/>
            <p:cNvSpPr/>
            <p:nvPr/>
          </p:nvSpPr>
          <p:spPr>
            <a:xfrm>
              <a:off x="4680675" y="3156900"/>
              <a:ext cx="145450" cy="56100"/>
            </a:xfrm>
            <a:custGeom>
              <a:avLst/>
              <a:gdLst/>
              <a:ahLst/>
              <a:cxnLst/>
              <a:rect l="l" t="t" r="r" b="b"/>
              <a:pathLst>
                <a:path w="5818" h="3142" extrusionOk="0">
                  <a:moveTo>
                    <a:pt x="3892" y="0"/>
                  </a:moveTo>
                  <a:cubicBezTo>
                    <a:pt x="3583" y="0"/>
                    <a:pt x="3251" y="154"/>
                    <a:pt x="2909" y="547"/>
                  </a:cubicBezTo>
                  <a:cubicBezTo>
                    <a:pt x="2568" y="160"/>
                    <a:pt x="2237" y="9"/>
                    <a:pt x="1929" y="9"/>
                  </a:cubicBezTo>
                  <a:cubicBezTo>
                    <a:pt x="821" y="9"/>
                    <a:pt x="0" y="1970"/>
                    <a:pt x="0" y="1970"/>
                  </a:cubicBezTo>
                  <a:cubicBezTo>
                    <a:pt x="0" y="1970"/>
                    <a:pt x="1193" y="3141"/>
                    <a:pt x="2992" y="3141"/>
                  </a:cubicBezTo>
                  <a:cubicBezTo>
                    <a:pt x="4771" y="3120"/>
                    <a:pt x="5817" y="1970"/>
                    <a:pt x="5817" y="1970"/>
                  </a:cubicBezTo>
                  <a:cubicBezTo>
                    <a:pt x="5817" y="1970"/>
                    <a:pt x="4999" y="0"/>
                    <a:pt x="38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42"/>
            <p:cNvSpPr/>
            <p:nvPr/>
          </p:nvSpPr>
          <p:spPr>
            <a:xfrm>
              <a:off x="4643000" y="3099950"/>
              <a:ext cx="227575" cy="111425"/>
            </a:xfrm>
            <a:custGeom>
              <a:avLst/>
              <a:gdLst/>
              <a:ahLst/>
              <a:cxnLst/>
              <a:rect l="l" t="t" r="r" b="b"/>
              <a:pathLst>
                <a:path w="9103" h="4457" fill="none" extrusionOk="0">
                  <a:moveTo>
                    <a:pt x="398" y="188"/>
                  </a:moveTo>
                  <a:cubicBezTo>
                    <a:pt x="398" y="188"/>
                    <a:pt x="1842" y="1548"/>
                    <a:pt x="4416" y="1548"/>
                  </a:cubicBezTo>
                  <a:cubicBezTo>
                    <a:pt x="7010" y="1548"/>
                    <a:pt x="8580" y="0"/>
                    <a:pt x="8580" y="0"/>
                  </a:cubicBezTo>
                  <a:cubicBezTo>
                    <a:pt x="8580" y="0"/>
                    <a:pt x="9103" y="4436"/>
                    <a:pt x="4290" y="4436"/>
                  </a:cubicBezTo>
                  <a:cubicBezTo>
                    <a:pt x="1" y="4457"/>
                    <a:pt x="398" y="188"/>
                    <a:pt x="398" y="188"/>
                  </a:cubicBezTo>
                  <a:close/>
                </a:path>
              </a:pathLst>
            </a:custGeom>
            <a:no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8"/>
        <p:cNvGrpSpPr/>
        <p:nvPr/>
      </p:nvGrpSpPr>
      <p:grpSpPr>
        <a:xfrm>
          <a:off x="0" y="0"/>
          <a:ext cx="0" cy="0"/>
          <a:chOff x="0" y="0"/>
          <a:chExt cx="0" cy="0"/>
        </a:xfrm>
      </p:grpSpPr>
      <p:sp>
        <p:nvSpPr>
          <p:cNvPr id="1059" name="Google Shape;1059;p42"/>
          <p:cNvSpPr txBox="1">
            <a:spLocks noGrp="1"/>
          </p:cNvSpPr>
          <p:nvPr>
            <p:ph type="title"/>
          </p:nvPr>
        </p:nvSpPr>
        <p:spPr>
          <a:xfrm>
            <a:off x="1042568" y="1153460"/>
            <a:ext cx="2931988" cy="3096043"/>
          </a:xfrm>
          <a:prstGeom prst="rect">
            <a:avLst/>
          </a:prstGeom>
        </p:spPr>
        <p:txBody>
          <a:bodyPr spcFirstLastPara="1" wrap="square" lIns="0" tIns="0" rIns="0" bIns="0" anchor="t" anchorCtr="0">
            <a:noAutofit/>
          </a:bodyPr>
          <a:lstStyle/>
          <a:p>
            <a:r>
              <a:rPr lang="fr-CA" sz="2000" b="1" i="0" dirty="0">
                <a:solidFill>
                  <a:srgbClr val="333333"/>
                </a:solidFill>
                <a:effectLst/>
                <a:latin typeface="Montserrat" panose="00000500000000000000" pitchFamily="2" charset="0"/>
              </a:rPr>
              <a:t>Créer</a:t>
            </a:r>
            <a:br>
              <a:rPr lang="fr-CA" sz="2000" b="1" i="0" dirty="0">
                <a:solidFill>
                  <a:srgbClr val="333333"/>
                </a:solidFill>
                <a:effectLst/>
                <a:latin typeface="Montserrat" panose="00000500000000000000" pitchFamily="2" charset="0"/>
              </a:rPr>
            </a:br>
            <a:r>
              <a:rPr lang="fr-CA" sz="2000" b="1" i="0" dirty="0">
                <a:solidFill>
                  <a:srgbClr val="333333"/>
                </a:solidFill>
                <a:effectLst/>
                <a:latin typeface="Montserrat" panose="00000500000000000000" pitchFamily="2" charset="0"/>
              </a:rPr>
              <a:t> </a:t>
            </a:r>
            <a:br>
              <a:rPr lang="fr-CA" sz="2000" b="1" i="0" dirty="0">
                <a:solidFill>
                  <a:srgbClr val="333333"/>
                </a:solidFill>
                <a:effectLst/>
                <a:latin typeface="Montserrat" panose="00000500000000000000" pitchFamily="2" charset="0"/>
              </a:rPr>
            </a:br>
            <a:r>
              <a:rPr lang="fr-CA" sz="2000" b="1" i="0" dirty="0">
                <a:solidFill>
                  <a:srgbClr val="333333"/>
                </a:solidFill>
                <a:effectLst/>
                <a:latin typeface="Montserrat" panose="00000500000000000000" pitchFamily="2" charset="0"/>
              </a:rPr>
              <a:t>C’est chercher des solutions novatrices, prendre des décisions et résoudre des probl</a:t>
            </a:r>
            <a:r>
              <a:rPr lang="fr-CA" sz="2000" b="1" dirty="0">
                <a:solidFill>
                  <a:srgbClr val="333333"/>
                </a:solidFill>
                <a:latin typeface="Montserrat" panose="00000500000000000000" pitchFamily="2" charset="0"/>
              </a:rPr>
              <a:t>èmes complexes.</a:t>
            </a:r>
            <a:br>
              <a:rPr lang="fr-CA" b="1" i="0" dirty="0">
                <a:solidFill>
                  <a:srgbClr val="333333"/>
                </a:solidFill>
                <a:effectLst/>
                <a:latin typeface="Montserrat" panose="00000500000000000000" pitchFamily="2" charset="0"/>
              </a:rPr>
            </a:br>
            <a:br>
              <a:rPr lang="fr-CA" b="1" i="0" dirty="0">
                <a:solidFill>
                  <a:srgbClr val="333333"/>
                </a:solidFill>
                <a:effectLst/>
                <a:latin typeface="Montserrat" panose="00000500000000000000" pitchFamily="2" charset="0"/>
              </a:rPr>
            </a:br>
            <a:endParaRPr dirty="0"/>
          </a:p>
        </p:txBody>
      </p:sp>
      <p:sp>
        <p:nvSpPr>
          <p:cNvPr id="1060" name="Google Shape;1060;p42"/>
          <p:cNvSpPr txBox="1">
            <a:spLocks noGrp="1"/>
          </p:cNvSpPr>
          <p:nvPr>
            <p:ph type="subTitle" idx="1"/>
          </p:nvPr>
        </p:nvSpPr>
        <p:spPr>
          <a:xfrm>
            <a:off x="4701757" y="929578"/>
            <a:ext cx="3460512" cy="2780242"/>
          </a:xfrm>
          <a:prstGeom prst="rect">
            <a:avLst/>
          </a:prstGeom>
        </p:spPr>
        <p:txBody>
          <a:bodyPr spcFirstLastPara="1" wrap="square" lIns="0" tIns="0" rIns="0" bIns="0" anchor="t" anchorCtr="0">
            <a:noAutofit/>
          </a:bodyPr>
          <a:lstStyle/>
          <a:p>
            <a:pPr algn="just" fontAlgn="base"/>
            <a:endParaRPr lang="fr-CA" sz="900" b="0" i="0" dirty="0">
              <a:solidFill>
                <a:srgbClr val="333333"/>
              </a:solidFill>
              <a:effectLst/>
              <a:latin typeface="Source Sans Pro" panose="020B0503030403020204" pitchFamily="34" charset="0"/>
            </a:endParaRPr>
          </a:p>
          <a:p>
            <a:pPr algn="just" fontAlgn="base"/>
            <a:endParaRPr lang="fr-CA" sz="900" b="0" i="0" dirty="0">
              <a:solidFill>
                <a:srgbClr val="333333"/>
              </a:solidFill>
              <a:effectLst/>
              <a:latin typeface="Source Sans Pro" panose="020B0503030403020204" pitchFamily="34" charset="0"/>
            </a:endParaRPr>
          </a:p>
          <a:p>
            <a:pPr marL="0" indent="0" algn="just"/>
            <a:r>
              <a:rPr lang="fr-CA" sz="900" b="0" i="0" dirty="0">
                <a:solidFill>
                  <a:srgbClr val="222222"/>
                </a:solidFill>
                <a:effectLst/>
                <a:latin typeface="Open Sans" panose="020B0606030504020204" pitchFamily="34" charset="0"/>
              </a:rPr>
              <a:t>Être créatif ou créative, c’est chercher des solutions novatrices, prendre des décisions ou résoudre des problèmes complexes. </a:t>
            </a:r>
          </a:p>
          <a:p>
            <a:pPr marL="0" lvl="0" indent="0" algn="just" rtl="0">
              <a:spcBef>
                <a:spcPts val="0"/>
              </a:spcBef>
              <a:spcAft>
                <a:spcPts val="0"/>
              </a:spcAft>
              <a:buNone/>
            </a:pPr>
            <a:endParaRPr lang="fr-CA" sz="900" b="0" i="0" dirty="0">
              <a:solidFill>
                <a:srgbClr val="222222"/>
              </a:solidFill>
              <a:effectLst/>
              <a:latin typeface="Open Sans" panose="020B0606030504020204" pitchFamily="34" charset="0"/>
            </a:endParaRPr>
          </a:p>
          <a:p>
            <a:pPr marL="0" lvl="0" indent="0" algn="just" rtl="0">
              <a:spcBef>
                <a:spcPts val="0"/>
              </a:spcBef>
              <a:spcAft>
                <a:spcPts val="0"/>
              </a:spcAft>
              <a:buNone/>
            </a:pPr>
            <a:endParaRPr lang="fr-CA" sz="900" dirty="0">
              <a:solidFill>
                <a:srgbClr val="222222"/>
              </a:solidFill>
              <a:latin typeface="Open Sans" panose="020B0606030504020204" pitchFamily="34" charset="0"/>
            </a:endParaRPr>
          </a:p>
          <a:p>
            <a:pPr marL="0" lvl="0" indent="0" algn="just" rtl="0">
              <a:spcBef>
                <a:spcPts val="0"/>
              </a:spcBef>
              <a:spcAft>
                <a:spcPts val="0"/>
              </a:spcAft>
              <a:buNone/>
            </a:pPr>
            <a:r>
              <a:rPr lang="fr-CA" sz="900" b="0" i="0" dirty="0">
                <a:solidFill>
                  <a:srgbClr val="222222"/>
                </a:solidFill>
                <a:effectLst/>
                <a:latin typeface="Open Sans" panose="020B0606030504020204" pitchFamily="34" charset="0"/>
              </a:rPr>
              <a:t>Les résultats créatifs peuvent être des dessins artistiques, de nouvelles inventions ou des améliorations mineures qui résolvent les problèmes rencontrés par les personnes. </a:t>
            </a:r>
          </a:p>
          <a:p>
            <a:pPr marL="0" lvl="0" indent="0" algn="just" rtl="0">
              <a:spcBef>
                <a:spcPts val="0"/>
              </a:spcBef>
              <a:spcAft>
                <a:spcPts val="0"/>
              </a:spcAft>
              <a:buNone/>
            </a:pPr>
            <a:endParaRPr lang="fr-CA" sz="900" dirty="0">
              <a:solidFill>
                <a:srgbClr val="222222"/>
              </a:solidFill>
              <a:latin typeface="Open Sans" panose="020B0606030504020204" pitchFamily="34" charset="0"/>
            </a:endParaRPr>
          </a:p>
          <a:p>
            <a:pPr marL="0" lvl="0" indent="0" algn="just" rtl="0">
              <a:spcBef>
                <a:spcPts val="0"/>
              </a:spcBef>
              <a:spcAft>
                <a:spcPts val="0"/>
              </a:spcAft>
              <a:buNone/>
            </a:pPr>
            <a:endParaRPr lang="fr-CA" sz="900" dirty="0">
              <a:solidFill>
                <a:srgbClr val="222222"/>
              </a:solidFill>
              <a:latin typeface="Open Sans" panose="020B0606030504020204" pitchFamily="34" charset="0"/>
            </a:endParaRPr>
          </a:p>
          <a:p>
            <a:pPr marL="0" lvl="0" indent="0" algn="just" rtl="0">
              <a:spcBef>
                <a:spcPts val="0"/>
              </a:spcBef>
              <a:spcAft>
                <a:spcPts val="0"/>
              </a:spcAft>
              <a:buNone/>
            </a:pPr>
            <a:r>
              <a:rPr lang="fr-CA" sz="900" dirty="0">
                <a:solidFill>
                  <a:srgbClr val="222222"/>
                </a:solidFill>
                <a:latin typeface="Open Sans" panose="020B0606030504020204" pitchFamily="34" charset="0"/>
              </a:rPr>
              <a:t>Les</a:t>
            </a:r>
            <a:r>
              <a:rPr lang="fr-CA" sz="900" b="0" i="0" dirty="0">
                <a:solidFill>
                  <a:srgbClr val="222222"/>
                </a:solidFill>
                <a:effectLst/>
                <a:latin typeface="Open Sans" panose="020B0606030504020204" pitchFamily="34" charset="0"/>
              </a:rPr>
              <a:t> résultats peuvent être obtenus en recadrant, en redéfinissant ou en restructurant un problème dans le but de générer diverses solutions.  </a:t>
            </a:r>
          </a:p>
          <a:p>
            <a:pPr marL="0" lvl="0" indent="0" algn="just" rtl="0">
              <a:spcBef>
                <a:spcPts val="0"/>
              </a:spcBef>
              <a:spcAft>
                <a:spcPts val="0"/>
              </a:spcAft>
              <a:buNone/>
            </a:pPr>
            <a:endParaRPr lang="fr-CA" sz="900" dirty="0">
              <a:solidFill>
                <a:srgbClr val="222222"/>
              </a:solidFill>
              <a:latin typeface="Open Sans" panose="020B0606030504020204" pitchFamily="34" charset="0"/>
            </a:endParaRPr>
          </a:p>
          <a:p>
            <a:pPr marL="0" lvl="0" indent="0" algn="just" rtl="0">
              <a:spcBef>
                <a:spcPts val="0"/>
              </a:spcBef>
              <a:spcAft>
                <a:spcPts val="0"/>
              </a:spcAft>
              <a:buNone/>
            </a:pPr>
            <a:r>
              <a:rPr lang="fr-CA" sz="900" dirty="0">
                <a:solidFill>
                  <a:srgbClr val="222222"/>
                </a:solidFill>
                <a:latin typeface="Open Sans" panose="020B0606030504020204" pitchFamily="34" charset="0"/>
              </a:rPr>
              <a:t>Ces résultats sont de </a:t>
            </a:r>
            <a:r>
              <a:rPr lang="fr-CA" sz="900" b="0" i="0" dirty="0">
                <a:solidFill>
                  <a:srgbClr val="222222"/>
                </a:solidFill>
                <a:effectLst/>
                <a:latin typeface="Open Sans" panose="020B0606030504020204" pitchFamily="34" charset="0"/>
              </a:rPr>
              <a:t>nouvelles connexions, de nouveaux arrangements des données existantes ou passées, ou de nouvelles réponses, idées, perspectives et produits.  Ces résultats peuvent grands ou petits et ils s’appuient habituellement sur l’expérience passée afin de présenter de meilleures solutions.</a:t>
            </a:r>
            <a:endParaRPr sz="900" dirty="0"/>
          </a:p>
        </p:txBody>
      </p:sp>
      <p:grpSp>
        <p:nvGrpSpPr>
          <p:cNvPr id="1061" name="Google Shape;1061;p42"/>
          <p:cNvGrpSpPr/>
          <p:nvPr/>
        </p:nvGrpSpPr>
        <p:grpSpPr>
          <a:xfrm>
            <a:off x="3329115" y="514233"/>
            <a:ext cx="1359612" cy="1252984"/>
            <a:chOff x="3208440" y="3240208"/>
            <a:chExt cx="1359612" cy="1252984"/>
          </a:xfrm>
        </p:grpSpPr>
        <p:sp>
          <p:nvSpPr>
            <p:cNvPr id="1062" name="Google Shape;1062;p42"/>
            <p:cNvSpPr/>
            <p:nvPr/>
          </p:nvSpPr>
          <p:spPr>
            <a:xfrm rot="1628914">
              <a:off x="3835734" y="3590534"/>
              <a:ext cx="36891" cy="687193"/>
            </a:xfrm>
            <a:custGeom>
              <a:avLst/>
              <a:gdLst/>
              <a:ahLst/>
              <a:cxnLst/>
              <a:rect l="l" t="t" r="r" b="b"/>
              <a:pathLst>
                <a:path w="838" h="15610" extrusionOk="0">
                  <a:moveTo>
                    <a:pt x="419" y="1"/>
                  </a:moveTo>
                  <a:cubicBezTo>
                    <a:pt x="189" y="1"/>
                    <a:pt x="1" y="189"/>
                    <a:pt x="1" y="419"/>
                  </a:cubicBezTo>
                  <a:lnTo>
                    <a:pt x="1" y="15192"/>
                  </a:lnTo>
                  <a:cubicBezTo>
                    <a:pt x="1" y="15422"/>
                    <a:pt x="189" y="15610"/>
                    <a:pt x="419" y="15610"/>
                  </a:cubicBezTo>
                  <a:cubicBezTo>
                    <a:pt x="649" y="15610"/>
                    <a:pt x="838" y="15422"/>
                    <a:pt x="838" y="15192"/>
                  </a:cubicBezTo>
                  <a:lnTo>
                    <a:pt x="838" y="419"/>
                  </a:lnTo>
                  <a:cubicBezTo>
                    <a:pt x="838" y="189"/>
                    <a:pt x="649" y="1"/>
                    <a:pt x="419" y="1"/>
                  </a:cubicBezTo>
                  <a:close/>
                </a:path>
              </a:pathLst>
            </a:custGeom>
            <a:solidFill>
              <a:schemeClr val="accent1"/>
            </a:solidFill>
            <a:ln w="68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42"/>
            <p:cNvSpPr/>
            <p:nvPr/>
          </p:nvSpPr>
          <p:spPr>
            <a:xfrm rot="1628914">
              <a:off x="3916897" y="3632163"/>
              <a:ext cx="36891" cy="687193"/>
            </a:xfrm>
            <a:custGeom>
              <a:avLst/>
              <a:gdLst/>
              <a:ahLst/>
              <a:cxnLst/>
              <a:rect l="l" t="t" r="r" b="b"/>
              <a:pathLst>
                <a:path w="838" h="15610" extrusionOk="0">
                  <a:moveTo>
                    <a:pt x="419" y="1"/>
                  </a:moveTo>
                  <a:cubicBezTo>
                    <a:pt x="188" y="1"/>
                    <a:pt x="0" y="189"/>
                    <a:pt x="0" y="419"/>
                  </a:cubicBezTo>
                  <a:lnTo>
                    <a:pt x="0" y="15192"/>
                  </a:lnTo>
                  <a:cubicBezTo>
                    <a:pt x="0" y="15422"/>
                    <a:pt x="188" y="15610"/>
                    <a:pt x="419" y="15610"/>
                  </a:cubicBezTo>
                  <a:cubicBezTo>
                    <a:pt x="628" y="15610"/>
                    <a:pt x="816" y="15422"/>
                    <a:pt x="837" y="15192"/>
                  </a:cubicBezTo>
                  <a:lnTo>
                    <a:pt x="837" y="419"/>
                  </a:lnTo>
                  <a:cubicBezTo>
                    <a:pt x="837" y="189"/>
                    <a:pt x="649" y="1"/>
                    <a:pt x="419" y="1"/>
                  </a:cubicBezTo>
                  <a:close/>
                </a:path>
              </a:pathLst>
            </a:custGeom>
            <a:solidFill>
              <a:schemeClr val="accent1"/>
            </a:solidFill>
            <a:ln w="68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2"/>
            <p:cNvSpPr/>
            <p:nvPr/>
          </p:nvSpPr>
          <p:spPr>
            <a:xfrm rot="1628914">
              <a:off x="4000563" y="3685032"/>
              <a:ext cx="36891" cy="646648"/>
            </a:xfrm>
            <a:custGeom>
              <a:avLst/>
              <a:gdLst/>
              <a:ahLst/>
              <a:cxnLst/>
              <a:rect l="l" t="t" r="r" b="b"/>
              <a:pathLst>
                <a:path w="838" h="14689" extrusionOk="0">
                  <a:moveTo>
                    <a:pt x="419" y="0"/>
                  </a:moveTo>
                  <a:cubicBezTo>
                    <a:pt x="189" y="0"/>
                    <a:pt x="1" y="188"/>
                    <a:pt x="1" y="419"/>
                  </a:cubicBezTo>
                  <a:lnTo>
                    <a:pt x="1" y="14270"/>
                  </a:lnTo>
                  <a:cubicBezTo>
                    <a:pt x="1" y="14500"/>
                    <a:pt x="189" y="14688"/>
                    <a:pt x="419" y="14688"/>
                  </a:cubicBezTo>
                  <a:cubicBezTo>
                    <a:pt x="670" y="14688"/>
                    <a:pt x="838" y="14500"/>
                    <a:pt x="838" y="14270"/>
                  </a:cubicBezTo>
                  <a:lnTo>
                    <a:pt x="838" y="419"/>
                  </a:lnTo>
                  <a:cubicBezTo>
                    <a:pt x="838" y="188"/>
                    <a:pt x="670" y="0"/>
                    <a:pt x="419" y="0"/>
                  </a:cubicBezTo>
                  <a:close/>
                </a:path>
              </a:pathLst>
            </a:custGeom>
            <a:solidFill>
              <a:schemeClr val="accent1"/>
            </a:solidFill>
            <a:ln w="68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2"/>
            <p:cNvSpPr/>
            <p:nvPr/>
          </p:nvSpPr>
          <p:spPr>
            <a:xfrm rot="1628914">
              <a:off x="3756256" y="3549769"/>
              <a:ext cx="36891" cy="687193"/>
            </a:xfrm>
            <a:custGeom>
              <a:avLst/>
              <a:gdLst/>
              <a:ahLst/>
              <a:cxnLst/>
              <a:rect l="l" t="t" r="r" b="b"/>
              <a:pathLst>
                <a:path w="838" h="15610" extrusionOk="0">
                  <a:moveTo>
                    <a:pt x="419" y="1"/>
                  </a:moveTo>
                  <a:cubicBezTo>
                    <a:pt x="167" y="1"/>
                    <a:pt x="0" y="189"/>
                    <a:pt x="0" y="419"/>
                  </a:cubicBezTo>
                  <a:lnTo>
                    <a:pt x="0" y="15192"/>
                  </a:lnTo>
                  <a:cubicBezTo>
                    <a:pt x="0" y="15422"/>
                    <a:pt x="167" y="15610"/>
                    <a:pt x="419" y="15610"/>
                  </a:cubicBezTo>
                  <a:cubicBezTo>
                    <a:pt x="649" y="15610"/>
                    <a:pt x="837" y="15422"/>
                    <a:pt x="837" y="15192"/>
                  </a:cubicBezTo>
                  <a:lnTo>
                    <a:pt x="837" y="419"/>
                  </a:lnTo>
                  <a:cubicBezTo>
                    <a:pt x="837" y="189"/>
                    <a:pt x="649" y="1"/>
                    <a:pt x="419" y="1"/>
                  </a:cubicBezTo>
                  <a:close/>
                </a:path>
              </a:pathLst>
            </a:custGeom>
            <a:solidFill>
              <a:schemeClr val="accent1"/>
            </a:solidFill>
            <a:ln w="68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42"/>
            <p:cNvSpPr/>
            <p:nvPr/>
          </p:nvSpPr>
          <p:spPr>
            <a:xfrm rot="1628914">
              <a:off x="3680103" y="3520667"/>
              <a:ext cx="36891" cy="646648"/>
            </a:xfrm>
            <a:custGeom>
              <a:avLst/>
              <a:gdLst/>
              <a:ahLst/>
              <a:cxnLst/>
              <a:rect l="l" t="t" r="r" b="b"/>
              <a:pathLst>
                <a:path w="838" h="14689" extrusionOk="0">
                  <a:moveTo>
                    <a:pt x="419" y="0"/>
                  </a:moveTo>
                  <a:cubicBezTo>
                    <a:pt x="189" y="0"/>
                    <a:pt x="1" y="188"/>
                    <a:pt x="1" y="419"/>
                  </a:cubicBezTo>
                  <a:lnTo>
                    <a:pt x="1" y="14270"/>
                  </a:lnTo>
                  <a:cubicBezTo>
                    <a:pt x="1" y="14500"/>
                    <a:pt x="189" y="14688"/>
                    <a:pt x="419" y="14688"/>
                  </a:cubicBezTo>
                  <a:cubicBezTo>
                    <a:pt x="628" y="14688"/>
                    <a:pt x="817" y="14500"/>
                    <a:pt x="838" y="14270"/>
                  </a:cubicBezTo>
                  <a:lnTo>
                    <a:pt x="838" y="419"/>
                  </a:lnTo>
                  <a:cubicBezTo>
                    <a:pt x="838" y="188"/>
                    <a:pt x="649" y="0"/>
                    <a:pt x="419" y="0"/>
                  </a:cubicBezTo>
                  <a:close/>
                </a:path>
              </a:pathLst>
            </a:custGeom>
            <a:solidFill>
              <a:schemeClr val="accent1"/>
            </a:solidFill>
            <a:ln w="68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2"/>
            <p:cNvSpPr/>
            <p:nvPr/>
          </p:nvSpPr>
          <p:spPr>
            <a:xfrm rot="1628914">
              <a:off x="3341551" y="3442982"/>
              <a:ext cx="1093390" cy="847436"/>
            </a:xfrm>
            <a:custGeom>
              <a:avLst/>
              <a:gdLst/>
              <a:ahLst/>
              <a:cxnLst/>
              <a:rect l="l" t="t" r="r" b="b"/>
              <a:pathLst>
                <a:path w="24837" h="19250" extrusionOk="0">
                  <a:moveTo>
                    <a:pt x="17325" y="4268"/>
                  </a:moveTo>
                  <a:cubicBezTo>
                    <a:pt x="17325" y="4373"/>
                    <a:pt x="17283" y="4478"/>
                    <a:pt x="17283" y="4582"/>
                  </a:cubicBezTo>
                  <a:cubicBezTo>
                    <a:pt x="17137" y="6465"/>
                    <a:pt x="17618" y="9185"/>
                    <a:pt x="18727" y="13098"/>
                  </a:cubicBezTo>
                  <a:cubicBezTo>
                    <a:pt x="19020" y="14563"/>
                    <a:pt x="18664" y="15567"/>
                    <a:pt x="18037" y="16446"/>
                  </a:cubicBezTo>
                  <a:cubicBezTo>
                    <a:pt x="17378" y="17416"/>
                    <a:pt x="14756" y="18144"/>
                    <a:pt x="12142" y="18144"/>
                  </a:cubicBezTo>
                  <a:cubicBezTo>
                    <a:pt x="10019" y="18144"/>
                    <a:pt x="7902" y="17664"/>
                    <a:pt x="6843" y="16446"/>
                  </a:cubicBezTo>
                  <a:cubicBezTo>
                    <a:pt x="6131" y="15609"/>
                    <a:pt x="5838" y="14563"/>
                    <a:pt x="6131" y="13098"/>
                  </a:cubicBezTo>
                  <a:cubicBezTo>
                    <a:pt x="7261" y="9185"/>
                    <a:pt x="7700" y="6465"/>
                    <a:pt x="7533" y="4582"/>
                  </a:cubicBezTo>
                  <a:cubicBezTo>
                    <a:pt x="7533" y="4478"/>
                    <a:pt x="7512" y="4373"/>
                    <a:pt x="7512" y="4268"/>
                  </a:cubicBezTo>
                  <a:close/>
                  <a:moveTo>
                    <a:pt x="21270" y="0"/>
                  </a:moveTo>
                  <a:cubicBezTo>
                    <a:pt x="20534" y="0"/>
                    <a:pt x="19832" y="219"/>
                    <a:pt x="19355" y="649"/>
                  </a:cubicBezTo>
                  <a:cubicBezTo>
                    <a:pt x="18623" y="1234"/>
                    <a:pt x="17848" y="2009"/>
                    <a:pt x="17472" y="3431"/>
                  </a:cubicBezTo>
                  <a:lnTo>
                    <a:pt x="7366" y="3431"/>
                  </a:lnTo>
                  <a:cubicBezTo>
                    <a:pt x="6989" y="2009"/>
                    <a:pt x="6236" y="1234"/>
                    <a:pt x="5483" y="649"/>
                  </a:cubicBezTo>
                  <a:cubicBezTo>
                    <a:pt x="5001" y="227"/>
                    <a:pt x="4292" y="7"/>
                    <a:pt x="3549" y="7"/>
                  </a:cubicBezTo>
                  <a:cubicBezTo>
                    <a:pt x="3000" y="7"/>
                    <a:pt x="2432" y="127"/>
                    <a:pt x="1926" y="377"/>
                  </a:cubicBezTo>
                  <a:cubicBezTo>
                    <a:pt x="649" y="962"/>
                    <a:pt x="1" y="2176"/>
                    <a:pt x="168" y="3641"/>
                  </a:cubicBezTo>
                  <a:cubicBezTo>
                    <a:pt x="273" y="4624"/>
                    <a:pt x="649" y="5419"/>
                    <a:pt x="1340" y="5942"/>
                  </a:cubicBezTo>
                  <a:cubicBezTo>
                    <a:pt x="2081" y="6505"/>
                    <a:pt x="2995" y="6614"/>
                    <a:pt x="3608" y="6614"/>
                  </a:cubicBezTo>
                  <a:cubicBezTo>
                    <a:pt x="3997" y="6614"/>
                    <a:pt x="4265" y="6570"/>
                    <a:pt x="4290" y="6570"/>
                  </a:cubicBezTo>
                  <a:cubicBezTo>
                    <a:pt x="4667" y="6507"/>
                    <a:pt x="4897" y="6151"/>
                    <a:pt x="4855" y="5817"/>
                  </a:cubicBezTo>
                  <a:cubicBezTo>
                    <a:pt x="4797" y="5470"/>
                    <a:pt x="4490" y="5247"/>
                    <a:pt x="4164" y="5247"/>
                  </a:cubicBezTo>
                  <a:cubicBezTo>
                    <a:pt x="4136" y="5247"/>
                    <a:pt x="4109" y="5248"/>
                    <a:pt x="4081" y="5252"/>
                  </a:cubicBezTo>
                  <a:cubicBezTo>
                    <a:pt x="4081" y="5252"/>
                    <a:pt x="3893" y="5282"/>
                    <a:pt x="3620" y="5282"/>
                  </a:cubicBezTo>
                  <a:cubicBezTo>
                    <a:pt x="3210" y="5282"/>
                    <a:pt x="2608" y="5214"/>
                    <a:pt x="2156" y="4875"/>
                  </a:cubicBezTo>
                  <a:cubicBezTo>
                    <a:pt x="1779" y="4582"/>
                    <a:pt x="1570" y="4122"/>
                    <a:pt x="1507" y="3515"/>
                  </a:cubicBezTo>
                  <a:cubicBezTo>
                    <a:pt x="1402" y="2364"/>
                    <a:pt x="1988" y="1841"/>
                    <a:pt x="2511" y="1569"/>
                  </a:cubicBezTo>
                  <a:cubicBezTo>
                    <a:pt x="2845" y="1402"/>
                    <a:pt x="3204" y="1331"/>
                    <a:pt x="3535" y="1331"/>
                  </a:cubicBezTo>
                  <a:cubicBezTo>
                    <a:pt x="3993" y="1331"/>
                    <a:pt x="4397" y="1467"/>
                    <a:pt x="4604" y="1674"/>
                  </a:cubicBezTo>
                  <a:cubicBezTo>
                    <a:pt x="5964" y="2992"/>
                    <a:pt x="7094" y="4896"/>
                    <a:pt x="4855" y="12763"/>
                  </a:cubicBezTo>
                  <a:lnTo>
                    <a:pt x="4813" y="12805"/>
                  </a:lnTo>
                  <a:cubicBezTo>
                    <a:pt x="4457" y="14730"/>
                    <a:pt x="4792" y="16258"/>
                    <a:pt x="5859" y="17366"/>
                  </a:cubicBezTo>
                  <a:cubicBezTo>
                    <a:pt x="7366" y="18915"/>
                    <a:pt x="9939" y="19250"/>
                    <a:pt x="11906" y="19250"/>
                  </a:cubicBezTo>
                  <a:lnTo>
                    <a:pt x="12910" y="19250"/>
                  </a:lnTo>
                  <a:cubicBezTo>
                    <a:pt x="14856" y="19250"/>
                    <a:pt x="17451" y="18915"/>
                    <a:pt x="18936" y="17366"/>
                  </a:cubicBezTo>
                  <a:cubicBezTo>
                    <a:pt x="20024" y="16258"/>
                    <a:pt x="20359" y="14730"/>
                    <a:pt x="19983" y="12805"/>
                  </a:cubicBezTo>
                  <a:lnTo>
                    <a:pt x="19962" y="12763"/>
                  </a:lnTo>
                  <a:cubicBezTo>
                    <a:pt x="17681" y="4896"/>
                    <a:pt x="18832" y="2992"/>
                    <a:pt x="20192" y="1674"/>
                  </a:cubicBezTo>
                  <a:cubicBezTo>
                    <a:pt x="20407" y="1470"/>
                    <a:pt x="20808" y="1349"/>
                    <a:pt x="21256" y="1349"/>
                  </a:cubicBezTo>
                  <a:cubicBezTo>
                    <a:pt x="21591" y="1349"/>
                    <a:pt x="21953" y="1417"/>
                    <a:pt x="22284" y="1569"/>
                  </a:cubicBezTo>
                  <a:cubicBezTo>
                    <a:pt x="22807" y="1841"/>
                    <a:pt x="23414" y="2364"/>
                    <a:pt x="23309" y="3515"/>
                  </a:cubicBezTo>
                  <a:cubicBezTo>
                    <a:pt x="23247" y="4122"/>
                    <a:pt x="23037" y="4582"/>
                    <a:pt x="22661" y="4875"/>
                  </a:cubicBezTo>
                  <a:cubicBezTo>
                    <a:pt x="22209" y="5214"/>
                    <a:pt x="21606" y="5282"/>
                    <a:pt x="21192" y="5282"/>
                  </a:cubicBezTo>
                  <a:cubicBezTo>
                    <a:pt x="20916" y="5282"/>
                    <a:pt x="20723" y="5252"/>
                    <a:pt x="20715" y="5252"/>
                  </a:cubicBezTo>
                  <a:cubicBezTo>
                    <a:pt x="20687" y="5248"/>
                    <a:pt x="20659" y="5247"/>
                    <a:pt x="20632" y="5247"/>
                  </a:cubicBezTo>
                  <a:cubicBezTo>
                    <a:pt x="20308" y="5247"/>
                    <a:pt x="20020" y="5470"/>
                    <a:pt x="19962" y="5817"/>
                  </a:cubicBezTo>
                  <a:cubicBezTo>
                    <a:pt x="19920" y="6172"/>
                    <a:pt x="20150" y="6507"/>
                    <a:pt x="20506" y="6570"/>
                  </a:cubicBezTo>
                  <a:cubicBezTo>
                    <a:pt x="20538" y="6570"/>
                    <a:pt x="20811" y="6614"/>
                    <a:pt x="21204" y="6614"/>
                  </a:cubicBezTo>
                  <a:cubicBezTo>
                    <a:pt x="21822" y="6614"/>
                    <a:pt x="22735" y="6505"/>
                    <a:pt x="23477" y="5942"/>
                  </a:cubicBezTo>
                  <a:cubicBezTo>
                    <a:pt x="24146" y="5419"/>
                    <a:pt x="24544" y="4666"/>
                    <a:pt x="24649" y="3641"/>
                  </a:cubicBezTo>
                  <a:cubicBezTo>
                    <a:pt x="24837" y="2176"/>
                    <a:pt x="24209" y="1004"/>
                    <a:pt x="22912" y="377"/>
                  </a:cubicBezTo>
                  <a:cubicBezTo>
                    <a:pt x="22399" y="125"/>
                    <a:pt x="21825" y="0"/>
                    <a:pt x="21270" y="0"/>
                  </a:cubicBezTo>
                  <a:close/>
                </a:path>
              </a:pathLst>
            </a:custGeom>
            <a:solidFill>
              <a:schemeClr val="accent1"/>
            </a:solidFill>
            <a:ln w="68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8" name="Google Shape;1068;p42"/>
          <p:cNvSpPr/>
          <p:nvPr/>
        </p:nvSpPr>
        <p:spPr>
          <a:xfrm rot="-2700000">
            <a:off x="221959" y="330039"/>
            <a:ext cx="923623" cy="923623"/>
          </a:xfrm>
          <a:prstGeom prst="rect">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9" name="Google Shape;1069;p42"/>
          <p:cNvGrpSpPr/>
          <p:nvPr/>
        </p:nvGrpSpPr>
        <p:grpSpPr>
          <a:xfrm>
            <a:off x="510363" y="634263"/>
            <a:ext cx="346825" cy="315175"/>
            <a:chOff x="4579725" y="2948550"/>
            <a:chExt cx="346825" cy="315175"/>
          </a:xfrm>
        </p:grpSpPr>
        <p:sp>
          <p:nvSpPr>
            <p:cNvPr id="1070" name="Google Shape;1070;p42"/>
            <p:cNvSpPr/>
            <p:nvPr/>
          </p:nvSpPr>
          <p:spPr>
            <a:xfrm>
              <a:off x="4579725" y="2948550"/>
              <a:ext cx="346825" cy="315175"/>
            </a:xfrm>
            <a:custGeom>
              <a:avLst/>
              <a:gdLst/>
              <a:ahLst/>
              <a:cxnLst/>
              <a:rect l="l" t="t" r="r" b="b"/>
              <a:pathLst>
                <a:path w="13873" h="12607" extrusionOk="0">
                  <a:moveTo>
                    <a:pt x="6912" y="0"/>
                  </a:moveTo>
                  <a:cubicBezTo>
                    <a:pt x="4065" y="0"/>
                    <a:pt x="1495" y="1948"/>
                    <a:pt x="816" y="4843"/>
                  </a:cubicBezTo>
                  <a:cubicBezTo>
                    <a:pt x="0" y="8232"/>
                    <a:pt x="2092" y="11622"/>
                    <a:pt x="5482" y="12438"/>
                  </a:cubicBezTo>
                  <a:cubicBezTo>
                    <a:pt x="5968" y="12552"/>
                    <a:pt x="6454" y="12606"/>
                    <a:pt x="6932" y="12606"/>
                  </a:cubicBezTo>
                  <a:cubicBezTo>
                    <a:pt x="9791" y="12606"/>
                    <a:pt x="12378" y="10655"/>
                    <a:pt x="13077" y="7751"/>
                  </a:cubicBezTo>
                  <a:cubicBezTo>
                    <a:pt x="13872" y="4382"/>
                    <a:pt x="11780" y="972"/>
                    <a:pt x="8390" y="177"/>
                  </a:cubicBezTo>
                  <a:cubicBezTo>
                    <a:pt x="7895" y="57"/>
                    <a:pt x="7399" y="0"/>
                    <a:pt x="6912" y="0"/>
                  </a:cubicBezTo>
                  <a:close/>
                </a:path>
              </a:pathLst>
            </a:custGeom>
            <a:solidFill>
              <a:schemeClr val="accent3"/>
            </a:solidFill>
            <a:ln w="6800"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2"/>
            <p:cNvSpPr/>
            <p:nvPr/>
          </p:nvSpPr>
          <p:spPr>
            <a:xfrm>
              <a:off x="4674925" y="3036125"/>
              <a:ext cx="36625" cy="60175"/>
            </a:xfrm>
            <a:custGeom>
              <a:avLst/>
              <a:gdLst/>
              <a:ahLst/>
              <a:cxnLst/>
              <a:rect l="l" t="t" r="r" b="b"/>
              <a:pathLst>
                <a:path w="1465" h="2407" extrusionOk="0">
                  <a:moveTo>
                    <a:pt x="733" y="0"/>
                  </a:moveTo>
                  <a:cubicBezTo>
                    <a:pt x="356" y="0"/>
                    <a:pt x="0" y="544"/>
                    <a:pt x="0" y="1193"/>
                  </a:cubicBezTo>
                  <a:cubicBezTo>
                    <a:pt x="0" y="1863"/>
                    <a:pt x="314" y="2407"/>
                    <a:pt x="733" y="2407"/>
                  </a:cubicBezTo>
                  <a:cubicBezTo>
                    <a:pt x="1130" y="2407"/>
                    <a:pt x="1465" y="1863"/>
                    <a:pt x="1465" y="1193"/>
                  </a:cubicBezTo>
                  <a:cubicBezTo>
                    <a:pt x="1465" y="544"/>
                    <a:pt x="1130" y="0"/>
                    <a:pt x="733" y="0"/>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2"/>
            <p:cNvSpPr/>
            <p:nvPr/>
          </p:nvSpPr>
          <p:spPr>
            <a:xfrm>
              <a:off x="4797325" y="3036125"/>
              <a:ext cx="36625" cy="60175"/>
            </a:xfrm>
            <a:custGeom>
              <a:avLst/>
              <a:gdLst/>
              <a:ahLst/>
              <a:cxnLst/>
              <a:rect l="l" t="t" r="r" b="b"/>
              <a:pathLst>
                <a:path w="1465" h="2407" extrusionOk="0">
                  <a:moveTo>
                    <a:pt x="733" y="0"/>
                  </a:moveTo>
                  <a:cubicBezTo>
                    <a:pt x="335" y="0"/>
                    <a:pt x="0" y="544"/>
                    <a:pt x="0" y="1193"/>
                  </a:cubicBezTo>
                  <a:cubicBezTo>
                    <a:pt x="0" y="1863"/>
                    <a:pt x="314" y="2407"/>
                    <a:pt x="733" y="2407"/>
                  </a:cubicBezTo>
                  <a:cubicBezTo>
                    <a:pt x="1130" y="2407"/>
                    <a:pt x="1465" y="1863"/>
                    <a:pt x="1465" y="1193"/>
                  </a:cubicBezTo>
                  <a:cubicBezTo>
                    <a:pt x="1465" y="544"/>
                    <a:pt x="1151" y="0"/>
                    <a:pt x="733" y="0"/>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2"/>
            <p:cNvSpPr/>
            <p:nvPr/>
          </p:nvSpPr>
          <p:spPr>
            <a:xfrm>
              <a:off x="4643050" y="3099950"/>
              <a:ext cx="227525" cy="110900"/>
            </a:xfrm>
            <a:custGeom>
              <a:avLst/>
              <a:gdLst/>
              <a:ahLst/>
              <a:cxnLst/>
              <a:rect l="l" t="t" r="r" b="b"/>
              <a:pathLst>
                <a:path w="9101" h="4436" extrusionOk="0">
                  <a:moveTo>
                    <a:pt x="8578" y="0"/>
                  </a:moveTo>
                  <a:cubicBezTo>
                    <a:pt x="8577" y="0"/>
                    <a:pt x="7008" y="1548"/>
                    <a:pt x="4414" y="1548"/>
                  </a:cubicBezTo>
                  <a:cubicBezTo>
                    <a:pt x="1840" y="1548"/>
                    <a:pt x="397" y="189"/>
                    <a:pt x="396" y="188"/>
                  </a:cubicBezTo>
                  <a:lnTo>
                    <a:pt x="396" y="188"/>
                  </a:lnTo>
                  <a:cubicBezTo>
                    <a:pt x="396" y="189"/>
                    <a:pt x="1" y="4436"/>
                    <a:pt x="4257" y="4436"/>
                  </a:cubicBezTo>
                  <a:cubicBezTo>
                    <a:pt x="4267" y="4436"/>
                    <a:pt x="4278" y="4436"/>
                    <a:pt x="4288" y="4436"/>
                  </a:cubicBezTo>
                  <a:cubicBezTo>
                    <a:pt x="9100" y="4436"/>
                    <a:pt x="8578" y="0"/>
                    <a:pt x="8578" y="0"/>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2"/>
            <p:cNvSpPr/>
            <p:nvPr/>
          </p:nvSpPr>
          <p:spPr>
            <a:xfrm>
              <a:off x="4680675" y="3156900"/>
              <a:ext cx="145450" cy="56100"/>
            </a:xfrm>
            <a:custGeom>
              <a:avLst/>
              <a:gdLst/>
              <a:ahLst/>
              <a:cxnLst/>
              <a:rect l="l" t="t" r="r" b="b"/>
              <a:pathLst>
                <a:path w="5818" h="3142" extrusionOk="0">
                  <a:moveTo>
                    <a:pt x="3892" y="0"/>
                  </a:moveTo>
                  <a:cubicBezTo>
                    <a:pt x="3583" y="0"/>
                    <a:pt x="3251" y="154"/>
                    <a:pt x="2909" y="547"/>
                  </a:cubicBezTo>
                  <a:cubicBezTo>
                    <a:pt x="2568" y="160"/>
                    <a:pt x="2237" y="9"/>
                    <a:pt x="1929" y="9"/>
                  </a:cubicBezTo>
                  <a:cubicBezTo>
                    <a:pt x="821" y="9"/>
                    <a:pt x="0" y="1970"/>
                    <a:pt x="0" y="1970"/>
                  </a:cubicBezTo>
                  <a:cubicBezTo>
                    <a:pt x="0" y="1970"/>
                    <a:pt x="1193" y="3141"/>
                    <a:pt x="2992" y="3141"/>
                  </a:cubicBezTo>
                  <a:cubicBezTo>
                    <a:pt x="4771" y="3120"/>
                    <a:pt x="5817" y="1970"/>
                    <a:pt x="5817" y="1970"/>
                  </a:cubicBezTo>
                  <a:cubicBezTo>
                    <a:pt x="5817" y="1970"/>
                    <a:pt x="4999" y="0"/>
                    <a:pt x="38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42"/>
            <p:cNvSpPr/>
            <p:nvPr/>
          </p:nvSpPr>
          <p:spPr>
            <a:xfrm>
              <a:off x="4643000" y="3099950"/>
              <a:ext cx="227575" cy="111425"/>
            </a:xfrm>
            <a:custGeom>
              <a:avLst/>
              <a:gdLst/>
              <a:ahLst/>
              <a:cxnLst/>
              <a:rect l="l" t="t" r="r" b="b"/>
              <a:pathLst>
                <a:path w="9103" h="4457" fill="none" extrusionOk="0">
                  <a:moveTo>
                    <a:pt x="398" y="188"/>
                  </a:moveTo>
                  <a:cubicBezTo>
                    <a:pt x="398" y="188"/>
                    <a:pt x="1842" y="1548"/>
                    <a:pt x="4416" y="1548"/>
                  </a:cubicBezTo>
                  <a:cubicBezTo>
                    <a:pt x="7010" y="1548"/>
                    <a:pt x="8580" y="0"/>
                    <a:pt x="8580" y="0"/>
                  </a:cubicBezTo>
                  <a:cubicBezTo>
                    <a:pt x="8580" y="0"/>
                    <a:pt x="9103" y="4436"/>
                    <a:pt x="4290" y="4436"/>
                  </a:cubicBezTo>
                  <a:cubicBezTo>
                    <a:pt x="1" y="4457"/>
                    <a:pt x="398" y="188"/>
                    <a:pt x="398" y="188"/>
                  </a:cubicBezTo>
                  <a:close/>
                </a:path>
              </a:pathLst>
            </a:custGeom>
            <a:no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ZoneTexte 19">
            <a:extLst>
              <a:ext uri="{FF2B5EF4-FFF2-40B4-BE49-F238E27FC236}">
                <a16:creationId xmlns:a16="http://schemas.microsoft.com/office/drawing/2014/main" id="{7E29E034-5403-4E33-A5B6-1E453280D161}"/>
              </a:ext>
            </a:extLst>
          </p:cNvPr>
          <p:cNvSpPr txBox="1"/>
          <p:nvPr/>
        </p:nvSpPr>
        <p:spPr>
          <a:xfrm>
            <a:off x="573638" y="4290268"/>
            <a:ext cx="5561025" cy="215444"/>
          </a:xfrm>
          <a:prstGeom prst="rect">
            <a:avLst/>
          </a:prstGeom>
          <a:noFill/>
        </p:spPr>
        <p:txBody>
          <a:bodyPr wrap="square">
            <a:spAutoFit/>
          </a:bodyPr>
          <a:lstStyle/>
          <a:p>
            <a:pPr marL="0" indent="0" algn="just">
              <a:buNone/>
            </a:pPr>
            <a:r>
              <a:rPr lang="fr-CA" sz="800" i="0" strike="noStrike" dirty="0">
                <a:solidFill>
                  <a:srgbClr val="FFFFFF"/>
                </a:solidFill>
                <a:effectLst/>
                <a:latin typeface="Montserrat" panose="020B0604020202020204" pitchFamily="2" charset="0"/>
                <a:hlinkClick r:id="rId3"/>
              </a:rPr>
              <a:t>Créativité : définition de ce puissant outil de transformation</a:t>
            </a:r>
            <a:endParaRPr lang="fr-CA" sz="800" dirty="0"/>
          </a:p>
        </p:txBody>
      </p:sp>
      <p:sp>
        <p:nvSpPr>
          <p:cNvPr id="22" name="ZoneTexte 21">
            <a:extLst>
              <a:ext uri="{FF2B5EF4-FFF2-40B4-BE49-F238E27FC236}">
                <a16:creationId xmlns:a16="http://schemas.microsoft.com/office/drawing/2014/main" id="{42C15D01-03E7-4DEE-8164-926FA8010D2B}"/>
              </a:ext>
            </a:extLst>
          </p:cNvPr>
          <p:cNvSpPr txBox="1"/>
          <p:nvPr/>
        </p:nvSpPr>
        <p:spPr>
          <a:xfrm>
            <a:off x="573638" y="4500757"/>
            <a:ext cx="5465149" cy="215444"/>
          </a:xfrm>
          <a:prstGeom prst="rect">
            <a:avLst/>
          </a:prstGeom>
          <a:noFill/>
        </p:spPr>
        <p:txBody>
          <a:bodyPr wrap="square">
            <a:spAutoFit/>
          </a:bodyPr>
          <a:lstStyle/>
          <a:p>
            <a:r>
              <a:rPr lang="fr-CA" sz="800" dirty="0">
                <a:hlinkClick r:id="rId4"/>
              </a:rPr>
              <a:t>Lyne C. Lévesque, historienne et écrivaine</a:t>
            </a:r>
            <a:endParaRPr lang="fr-CA" sz="800" dirty="0"/>
          </a:p>
        </p:txBody>
      </p:sp>
    </p:spTree>
    <p:extLst>
      <p:ext uri="{BB962C8B-B14F-4D97-AF65-F5344CB8AC3E}">
        <p14:creationId xmlns:p14="http://schemas.microsoft.com/office/powerpoint/2010/main" val="2808347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8"/>
        <p:cNvGrpSpPr/>
        <p:nvPr/>
      </p:nvGrpSpPr>
      <p:grpSpPr>
        <a:xfrm>
          <a:off x="0" y="0"/>
          <a:ext cx="0" cy="0"/>
          <a:chOff x="0" y="0"/>
          <a:chExt cx="0" cy="0"/>
        </a:xfrm>
      </p:grpSpPr>
      <p:sp>
        <p:nvSpPr>
          <p:cNvPr id="1059" name="Google Shape;1059;p42"/>
          <p:cNvSpPr txBox="1">
            <a:spLocks noGrp="1"/>
          </p:cNvSpPr>
          <p:nvPr>
            <p:ph type="title"/>
          </p:nvPr>
        </p:nvSpPr>
        <p:spPr>
          <a:xfrm>
            <a:off x="825482" y="1767218"/>
            <a:ext cx="3276151" cy="1566600"/>
          </a:xfrm>
          <a:prstGeom prst="rect">
            <a:avLst/>
          </a:prstGeom>
        </p:spPr>
        <p:txBody>
          <a:bodyPr spcFirstLastPara="1" wrap="square" lIns="0" tIns="0" rIns="0" bIns="0" anchor="t" anchorCtr="0">
            <a:noAutofit/>
          </a:bodyPr>
          <a:lstStyle/>
          <a:p>
            <a:r>
              <a:rPr lang="fr-CA" b="1" i="0" dirty="0">
                <a:solidFill>
                  <a:srgbClr val="333333"/>
                </a:solidFill>
                <a:effectLst/>
                <a:latin typeface="Montserrat" panose="00000500000000000000" pitchFamily="2" charset="0"/>
              </a:rPr>
              <a:t>D’autres définitions</a:t>
            </a:r>
            <a:br>
              <a:rPr lang="fr-CA" b="1" i="0" dirty="0">
                <a:solidFill>
                  <a:srgbClr val="333333"/>
                </a:solidFill>
                <a:effectLst/>
                <a:latin typeface="Montserrat" panose="00000500000000000000" pitchFamily="2" charset="0"/>
              </a:rPr>
            </a:br>
            <a:br>
              <a:rPr lang="fr-CA" b="1" i="0" dirty="0">
                <a:solidFill>
                  <a:srgbClr val="333333"/>
                </a:solidFill>
                <a:effectLst/>
                <a:latin typeface="Montserrat" panose="00000500000000000000" pitchFamily="2" charset="0"/>
              </a:rPr>
            </a:br>
            <a:endParaRPr dirty="0"/>
          </a:p>
        </p:txBody>
      </p:sp>
      <p:sp>
        <p:nvSpPr>
          <p:cNvPr id="1060" name="Google Shape;1060;p42"/>
          <p:cNvSpPr txBox="1">
            <a:spLocks noGrp="1"/>
          </p:cNvSpPr>
          <p:nvPr>
            <p:ph type="subTitle" idx="1"/>
          </p:nvPr>
        </p:nvSpPr>
        <p:spPr>
          <a:xfrm>
            <a:off x="3970142" y="1113463"/>
            <a:ext cx="4203578" cy="2523817"/>
          </a:xfrm>
          <a:prstGeom prst="rect">
            <a:avLst/>
          </a:prstGeom>
        </p:spPr>
        <p:txBody>
          <a:bodyPr spcFirstLastPara="1" wrap="square" lIns="0" tIns="0" rIns="0" bIns="0" anchor="t" anchorCtr="0">
            <a:noAutofit/>
          </a:bodyPr>
          <a:lstStyle/>
          <a:p>
            <a:pPr algn="just" fontAlgn="base"/>
            <a:endParaRPr lang="fr-CA" sz="1100" b="0" i="0" dirty="0">
              <a:solidFill>
                <a:srgbClr val="333333"/>
              </a:solidFill>
              <a:effectLst/>
              <a:latin typeface="Source Sans Pro" panose="020B0503030403020204" pitchFamily="34" charset="0"/>
            </a:endParaRPr>
          </a:p>
          <a:p>
            <a:pPr algn="just" fontAlgn="base"/>
            <a:endParaRPr lang="fr-CA" sz="1200" b="0" i="0" dirty="0">
              <a:solidFill>
                <a:srgbClr val="333333"/>
              </a:solidFill>
              <a:effectLst/>
              <a:latin typeface="Source Sans Pro" panose="020B0503030403020204" pitchFamily="34" charset="0"/>
            </a:endParaRPr>
          </a:p>
          <a:p>
            <a:pPr algn="just" fontAlgn="base">
              <a:buFont typeface="Arial" panose="020B0604020202020204" pitchFamily="34" charset="0"/>
              <a:buChar char="•"/>
            </a:pPr>
            <a:r>
              <a:rPr lang="fr-CA" sz="1200" b="0" i="0" dirty="0">
                <a:solidFill>
                  <a:srgbClr val="333333"/>
                </a:solidFill>
                <a:effectLst/>
                <a:latin typeface="Source Sans Pro" panose="020B0503030403020204" pitchFamily="34" charset="0"/>
              </a:rPr>
              <a:t>Pour</a:t>
            </a:r>
            <a:r>
              <a:rPr lang="fr-CA" sz="1200" b="0" i="0" dirty="0">
                <a:solidFill>
                  <a:srgbClr val="333333"/>
                </a:solidFill>
                <a:effectLst/>
                <a:latin typeface="Source Sans Pro" panose="020B0503030403020204" pitchFamily="34" charset="0"/>
                <a:hlinkClick r:id="rId3"/>
              </a:rPr>
              <a:t> </a:t>
            </a:r>
            <a:r>
              <a:rPr lang="fr-CA" sz="1200" b="0" i="1" dirty="0">
                <a:solidFill>
                  <a:srgbClr val="333333"/>
                </a:solidFill>
                <a:effectLst/>
                <a:latin typeface="inherit"/>
                <a:hlinkClick r:id="rId3"/>
              </a:rPr>
              <a:t>Moles</a:t>
            </a:r>
            <a:r>
              <a:rPr lang="fr-CA" sz="1200" b="0" i="0" dirty="0">
                <a:solidFill>
                  <a:srgbClr val="333333"/>
                </a:solidFill>
                <a:effectLst/>
                <a:latin typeface="Source Sans Pro" panose="020B0503030403020204" pitchFamily="34" charset="0"/>
              </a:rPr>
              <a:t>, “la créativité est l’aptitude particulière de l’esprit à réarranger d’une façon originale les éléments du champ de conscience.”</a:t>
            </a:r>
          </a:p>
          <a:p>
            <a:pPr algn="just" fontAlgn="base">
              <a:buFont typeface="Arial" panose="020B0604020202020204" pitchFamily="34" charset="0"/>
              <a:buChar char="•"/>
            </a:pPr>
            <a:endParaRPr lang="fr-CA" sz="1200" b="0" i="0" dirty="0">
              <a:solidFill>
                <a:srgbClr val="333333"/>
              </a:solidFill>
              <a:effectLst/>
              <a:latin typeface="Source Sans Pro" panose="020B0503030403020204" pitchFamily="34" charset="0"/>
            </a:endParaRPr>
          </a:p>
          <a:p>
            <a:pPr algn="just" fontAlgn="base">
              <a:buFont typeface="Arial" panose="020B0604020202020204" pitchFamily="34" charset="0"/>
              <a:buChar char="•"/>
            </a:pPr>
            <a:r>
              <a:rPr lang="fr-CA" sz="1200" b="0" i="0" dirty="0">
                <a:solidFill>
                  <a:srgbClr val="333333"/>
                </a:solidFill>
                <a:effectLst/>
                <a:latin typeface="Source Sans Pro" panose="020B0503030403020204" pitchFamily="34" charset="0"/>
              </a:rPr>
              <a:t>Pour </a:t>
            </a:r>
            <a:r>
              <a:rPr lang="fr-CA" sz="1200" b="0" i="1" dirty="0">
                <a:solidFill>
                  <a:srgbClr val="333333"/>
                </a:solidFill>
                <a:effectLst/>
                <a:latin typeface="inherit"/>
              </a:rPr>
              <a:t>Jung</a:t>
            </a:r>
            <a:r>
              <a:rPr lang="fr-CA" sz="1200" b="0" i="0" dirty="0">
                <a:solidFill>
                  <a:srgbClr val="333333"/>
                </a:solidFill>
                <a:effectLst/>
                <a:latin typeface="Source Sans Pro" panose="020B0503030403020204" pitchFamily="34" charset="0"/>
              </a:rPr>
              <a:t>, “le nouveau dans l’âme individuelle est une recombinaison variée à l’infini de composantes anciennes.”</a:t>
            </a:r>
          </a:p>
          <a:p>
            <a:pPr algn="just" fontAlgn="base">
              <a:buFont typeface="Arial" panose="020B0604020202020204" pitchFamily="34" charset="0"/>
              <a:buChar char="•"/>
            </a:pPr>
            <a:endParaRPr lang="fr-CA" sz="1200" b="0" i="0" dirty="0">
              <a:solidFill>
                <a:srgbClr val="333333"/>
              </a:solidFill>
              <a:effectLst/>
              <a:latin typeface="Source Sans Pro" panose="020B0503030403020204" pitchFamily="34" charset="0"/>
            </a:endParaRPr>
          </a:p>
          <a:p>
            <a:pPr algn="just" fontAlgn="base">
              <a:buFont typeface="Arial" panose="020B0604020202020204" pitchFamily="34" charset="0"/>
              <a:buChar char="•"/>
            </a:pPr>
            <a:r>
              <a:rPr lang="fr-CA" sz="1200" b="0" i="0" dirty="0">
                <a:solidFill>
                  <a:srgbClr val="333333"/>
                </a:solidFill>
                <a:effectLst/>
                <a:latin typeface="Source Sans Pro" panose="020B0503030403020204" pitchFamily="34" charset="0"/>
              </a:rPr>
              <a:t>Pour </a:t>
            </a:r>
            <a:r>
              <a:rPr lang="fr-CA" sz="1200" b="0" i="1" dirty="0">
                <a:solidFill>
                  <a:srgbClr val="333333"/>
                </a:solidFill>
                <a:effectLst/>
                <a:latin typeface="inherit"/>
              </a:rPr>
              <a:t>Gordon</a:t>
            </a:r>
            <a:r>
              <a:rPr lang="fr-CA" sz="1200" b="0" i="0" dirty="0">
                <a:solidFill>
                  <a:srgbClr val="333333"/>
                </a:solidFill>
                <a:effectLst/>
                <a:latin typeface="Source Sans Pro" panose="020B0503030403020204" pitchFamily="34" charset="0"/>
              </a:rPr>
              <a:t>, “la créativité est le processus qui permet de mettre en parallèle des faits, des connaissances, des disciplines différentes.”</a:t>
            </a:r>
          </a:p>
          <a:p>
            <a:pPr marL="0" lvl="0" indent="0" algn="just" rtl="0">
              <a:spcBef>
                <a:spcPts val="0"/>
              </a:spcBef>
              <a:spcAft>
                <a:spcPts val="0"/>
              </a:spcAft>
              <a:buNone/>
            </a:pPr>
            <a:endParaRPr sz="1400" dirty="0"/>
          </a:p>
        </p:txBody>
      </p:sp>
      <p:sp>
        <p:nvSpPr>
          <p:cNvPr id="1068" name="Google Shape;1068;p42"/>
          <p:cNvSpPr/>
          <p:nvPr/>
        </p:nvSpPr>
        <p:spPr>
          <a:xfrm rot="-2700000">
            <a:off x="221959" y="330039"/>
            <a:ext cx="923623" cy="923623"/>
          </a:xfrm>
          <a:prstGeom prst="rect">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9" name="Google Shape;1069;p42"/>
          <p:cNvGrpSpPr/>
          <p:nvPr/>
        </p:nvGrpSpPr>
        <p:grpSpPr>
          <a:xfrm>
            <a:off x="510363" y="634263"/>
            <a:ext cx="346825" cy="315175"/>
            <a:chOff x="4579725" y="2948550"/>
            <a:chExt cx="346825" cy="315175"/>
          </a:xfrm>
        </p:grpSpPr>
        <p:sp>
          <p:nvSpPr>
            <p:cNvPr id="1070" name="Google Shape;1070;p42"/>
            <p:cNvSpPr/>
            <p:nvPr/>
          </p:nvSpPr>
          <p:spPr>
            <a:xfrm>
              <a:off x="4579725" y="2948550"/>
              <a:ext cx="346825" cy="315175"/>
            </a:xfrm>
            <a:custGeom>
              <a:avLst/>
              <a:gdLst/>
              <a:ahLst/>
              <a:cxnLst/>
              <a:rect l="l" t="t" r="r" b="b"/>
              <a:pathLst>
                <a:path w="13873" h="12607" extrusionOk="0">
                  <a:moveTo>
                    <a:pt x="6912" y="0"/>
                  </a:moveTo>
                  <a:cubicBezTo>
                    <a:pt x="4065" y="0"/>
                    <a:pt x="1495" y="1948"/>
                    <a:pt x="816" y="4843"/>
                  </a:cubicBezTo>
                  <a:cubicBezTo>
                    <a:pt x="0" y="8232"/>
                    <a:pt x="2092" y="11622"/>
                    <a:pt x="5482" y="12438"/>
                  </a:cubicBezTo>
                  <a:cubicBezTo>
                    <a:pt x="5968" y="12552"/>
                    <a:pt x="6454" y="12606"/>
                    <a:pt x="6932" y="12606"/>
                  </a:cubicBezTo>
                  <a:cubicBezTo>
                    <a:pt x="9791" y="12606"/>
                    <a:pt x="12378" y="10655"/>
                    <a:pt x="13077" y="7751"/>
                  </a:cubicBezTo>
                  <a:cubicBezTo>
                    <a:pt x="13872" y="4382"/>
                    <a:pt x="11780" y="972"/>
                    <a:pt x="8390" y="177"/>
                  </a:cubicBezTo>
                  <a:cubicBezTo>
                    <a:pt x="7895" y="57"/>
                    <a:pt x="7399" y="0"/>
                    <a:pt x="6912" y="0"/>
                  </a:cubicBezTo>
                  <a:close/>
                </a:path>
              </a:pathLst>
            </a:custGeom>
            <a:solidFill>
              <a:schemeClr val="accent3"/>
            </a:solidFill>
            <a:ln w="6800"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2"/>
            <p:cNvSpPr/>
            <p:nvPr/>
          </p:nvSpPr>
          <p:spPr>
            <a:xfrm>
              <a:off x="4674925" y="3036125"/>
              <a:ext cx="36625" cy="60175"/>
            </a:xfrm>
            <a:custGeom>
              <a:avLst/>
              <a:gdLst/>
              <a:ahLst/>
              <a:cxnLst/>
              <a:rect l="l" t="t" r="r" b="b"/>
              <a:pathLst>
                <a:path w="1465" h="2407" extrusionOk="0">
                  <a:moveTo>
                    <a:pt x="733" y="0"/>
                  </a:moveTo>
                  <a:cubicBezTo>
                    <a:pt x="356" y="0"/>
                    <a:pt x="0" y="544"/>
                    <a:pt x="0" y="1193"/>
                  </a:cubicBezTo>
                  <a:cubicBezTo>
                    <a:pt x="0" y="1863"/>
                    <a:pt x="314" y="2407"/>
                    <a:pt x="733" y="2407"/>
                  </a:cubicBezTo>
                  <a:cubicBezTo>
                    <a:pt x="1130" y="2407"/>
                    <a:pt x="1465" y="1863"/>
                    <a:pt x="1465" y="1193"/>
                  </a:cubicBezTo>
                  <a:cubicBezTo>
                    <a:pt x="1465" y="544"/>
                    <a:pt x="1130" y="0"/>
                    <a:pt x="733" y="0"/>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2"/>
            <p:cNvSpPr/>
            <p:nvPr/>
          </p:nvSpPr>
          <p:spPr>
            <a:xfrm>
              <a:off x="4797325" y="3036125"/>
              <a:ext cx="36625" cy="60175"/>
            </a:xfrm>
            <a:custGeom>
              <a:avLst/>
              <a:gdLst/>
              <a:ahLst/>
              <a:cxnLst/>
              <a:rect l="l" t="t" r="r" b="b"/>
              <a:pathLst>
                <a:path w="1465" h="2407" extrusionOk="0">
                  <a:moveTo>
                    <a:pt x="733" y="0"/>
                  </a:moveTo>
                  <a:cubicBezTo>
                    <a:pt x="335" y="0"/>
                    <a:pt x="0" y="544"/>
                    <a:pt x="0" y="1193"/>
                  </a:cubicBezTo>
                  <a:cubicBezTo>
                    <a:pt x="0" y="1863"/>
                    <a:pt x="314" y="2407"/>
                    <a:pt x="733" y="2407"/>
                  </a:cubicBezTo>
                  <a:cubicBezTo>
                    <a:pt x="1130" y="2407"/>
                    <a:pt x="1465" y="1863"/>
                    <a:pt x="1465" y="1193"/>
                  </a:cubicBezTo>
                  <a:cubicBezTo>
                    <a:pt x="1465" y="544"/>
                    <a:pt x="1151" y="0"/>
                    <a:pt x="733" y="0"/>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2"/>
            <p:cNvSpPr/>
            <p:nvPr/>
          </p:nvSpPr>
          <p:spPr>
            <a:xfrm>
              <a:off x="4643050" y="3099950"/>
              <a:ext cx="227525" cy="110900"/>
            </a:xfrm>
            <a:custGeom>
              <a:avLst/>
              <a:gdLst/>
              <a:ahLst/>
              <a:cxnLst/>
              <a:rect l="l" t="t" r="r" b="b"/>
              <a:pathLst>
                <a:path w="9101" h="4436" extrusionOk="0">
                  <a:moveTo>
                    <a:pt x="8578" y="0"/>
                  </a:moveTo>
                  <a:cubicBezTo>
                    <a:pt x="8577" y="0"/>
                    <a:pt x="7008" y="1548"/>
                    <a:pt x="4414" y="1548"/>
                  </a:cubicBezTo>
                  <a:cubicBezTo>
                    <a:pt x="1840" y="1548"/>
                    <a:pt x="397" y="189"/>
                    <a:pt x="396" y="188"/>
                  </a:cubicBezTo>
                  <a:lnTo>
                    <a:pt x="396" y="188"/>
                  </a:lnTo>
                  <a:cubicBezTo>
                    <a:pt x="396" y="189"/>
                    <a:pt x="1" y="4436"/>
                    <a:pt x="4257" y="4436"/>
                  </a:cubicBezTo>
                  <a:cubicBezTo>
                    <a:pt x="4267" y="4436"/>
                    <a:pt x="4278" y="4436"/>
                    <a:pt x="4288" y="4436"/>
                  </a:cubicBezTo>
                  <a:cubicBezTo>
                    <a:pt x="9100" y="4436"/>
                    <a:pt x="8578" y="0"/>
                    <a:pt x="8578" y="0"/>
                  </a:cubicBezTo>
                  <a:close/>
                </a:path>
              </a:pathLst>
            </a:custGeom>
            <a:solidFill>
              <a:schemeClr val="dk1"/>
            </a:solid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2"/>
            <p:cNvSpPr/>
            <p:nvPr/>
          </p:nvSpPr>
          <p:spPr>
            <a:xfrm>
              <a:off x="4680675" y="3156900"/>
              <a:ext cx="145450" cy="56100"/>
            </a:xfrm>
            <a:custGeom>
              <a:avLst/>
              <a:gdLst/>
              <a:ahLst/>
              <a:cxnLst/>
              <a:rect l="l" t="t" r="r" b="b"/>
              <a:pathLst>
                <a:path w="5818" h="3142" extrusionOk="0">
                  <a:moveTo>
                    <a:pt x="3892" y="0"/>
                  </a:moveTo>
                  <a:cubicBezTo>
                    <a:pt x="3583" y="0"/>
                    <a:pt x="3251" y="154"/>
                    <a:pt x="2909" y="547"/>
                  </a:cubicBezTo>
                  <a:cubicBezTo>
                    <a:pt x="2568" y="160"/>
                    <a:pt x="2237" y="9"/>
                    <a:pt x="1929" y="9"/>
                  </a:cubicBezTo>
                  <a:cubicBezTo>
                    <a:pt x="821" y="9"/>
                    <a:pt x="0" y="1970"/>
                    <a:pt x="0" y="1970"/>
                  </a:cubicBezTo>
                  <a:cubicBezTo>
                    <a:pt x="0" y="1970"/>
                    <a:pt x="1193" y="3141"/>
                    <a:pt x="2992" y="3141"/>
                  </a:cubicBezTo>
                  <a:cubicBezTo>
                    <a:pt x="4771" y="3120"/>
                    <a:pt x="5817" y="1970"/>
                    <a:pt x="5817" y="1970"/>
                  </a:cubicBezTo>
                  <a:cubicBezTo>
                    <a:pt x="5817" y="1970"/>
                    <a:pt x="4999" y="0"/>
                    <a:pt x="38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42"/>
            <p:cNvSpPr/>
            <p:nvPr/>
          </p:nvSpPr>
          <p:spPr>
            <a:xfrm>
              <a:off x="4643000" y="3099950"/>
              <a:ext cx="227575" cy="111425"/>
            </a:xfrm>
            <a:custGeom>
              <a:avLst/>
              <a:gdLst/>
              <a:ahLst/>
              <a:cxnLst/>
              <a:rect l="l" t="t" r="r" b="b"/>
              <a:pathLst>
                <a:path w="9103" h="4457" fill="none" extrusionOk="0">
                  <a:moveTo>
                    <a:pt x="398" y="188"/>
                  </a:moveTo>
                  <a:cubicBezTo>
                    <a:pt x="398" y="188"/>
                    <a:pt x="1842" y="1548"/>
                    <a:pt x="4416" y="1548"/>
                  </a:cubicBezTo>
                  <a:cubicBezTo>
                    <a:pt x="7010" y="1548"/>
                    <a:pt x="8580" y="0"/>
                    <a:pt x="8580" y="0"/>
                  </a:cubicBezTo>
                  <a:cubicBezTo>
                    <a:pt x="8580" y="0"/>
                    <a:pt x="9103" y="4436"/>
                    <a:pt x="4290" y="4436"/>
                  </a:cubicBezTo>
                  <a:cubicBezTo>
                    <a:pt x="1" y="4457"/>
                    <a:pt x="398" y="188"/>
                    <a:pt x="398" y="188"/>
                  </a:cubicBezTo>
                  <a:close/>
                </a:path>
              </a:pathLst>
            </a:custGeom>
            <a:noFill/>
            <a:ln w="68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ZoneTexte 19">
            <a:extLst>
              <a:ext uri="{FF2B5EF4-FFF2-40B4-BE49-F238E27FC236}">
                <a16:creationId xmlns:a16="http://schemas.microsoft.com/office/drawing/2014/main" id="{7E29E034-5403-4E33-A5B6-1E453280D161}"/>
              </a:ext>
            </a:extLst>
          </p:cNvPr>
          <p:cNvSpPr txBox="1"/>
          <p:nvPr/>
        </p:nvSpPr>
        <p:spPr>
          <a:xfrm>
            <a:off x="953063" y="4290268"/>
            <a:ext cx="5181600" cy="215444"/>
          </a:xfrm>
          <a:prstGeom prst="rect">
            <a:avLst/>
          </a:prstGeom>
          <a:noFill/>
        </p:spPr>
        <p:txBody>
          <a:bodyPr wrap="square">
            <a:spAutoFit/>
          </a:bodyPr>
          <a:lstStyle/>
          <a:p>
            <a:pPr marL="0" indent="0" algn="just">
              <a:buNone/>
            </a:pPr>
            <a:r>
              <a:rPr lang="fr-CA" sz="800" i="0" strike="noStrike" dirty="0">
                <a:solidFill>
                  <a:srgbClr val="FFFFFF"/>
                </a:solidFill>
                <a:effectLst/>
                <a:latin typeface="Montserrat" panose="020B0604020202020204" pitchFamily="2" charset="0"/>
                <a:hlinkClick r:id="rId4"/>
              </a:rPr>
              <a:t>Créativité : définition de ce puissant outil de transformation</a:t>
            </a:r>
            <a:endParaRPr lang="fr-CA" sz="800" dirty="0"/>
          </a:p>
        </p:txBody>
      </p:sp>
    </p:spTree>
    <p:extLst>
      <p:ext uri="{BB962C8B-B14F-4D97-AF65-F5344CB8AC3E}">
        <p14:creationId xmlns:p14="http://schemas.microsoft.com/office/powerpoint/2010/main" val="1608595888"/>
      </p:ext>
    </p:extLst>
  </p:cSld>
  <p:clrMapOvr>
    <a:masterClrMapping/>
  </p:clrMapOvr>
</p:sld>
</file>

<file path=ppt/theme/theme1.xml><?xml version="1.0" encoding="utf-8"?>
<a:theme xmlns:a="http://schemas.openxmlformats.org/drawingml/2006/main" name="Arts Subject for Elementary - 2nd Grade: Theater by Slidesgo">
  <a:themeElements>
    <a:clrScheme name="Simple Light">
      <a:dk1>
        <a:srgbClr val="212121"/>
      </a:dk1>
      <a:lt1>
        <a:srgbClr val="EFEFEF"/>
      </a:lt1>
      <a:dk2>
        <a:srgbClr val="595959"/>
      </a:dk2>
      <a:lt2>
        <a:srgbClr val="FFFFFF"/>
      </a:lt2>
      <a:accent1>
        <a:srgbClr val="AAACDC"/>
      </a:accent1>
      <a:accent2>
        <a:srgbClr val="39A176"/>
      </a:accent2>
      <a:accent3>
        <a:srgbClr val="FEDD7A"/>
      </a:accent3>
      <a:accent4>
        <a:srgbClr val="03BAC8"/>
      </a:accent4>
      <a:accent5>
        <a:srgbClr val="F7AC05"/>
      </a:accent5>
      <a:accent6>
        <a:srgbClr val="E54D4D"/>
      </a:accent6>
      <a:hlink>
        <a:srgbClr val="21212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436</TotalTime>
  <Words>1258</Words>
  <Application>Microsoft Office PowerPoint</Application>
  <PresentationFormat>Affichage à l'écran (16:9)</PresentationFormat>
  <Paragraphs>149</Paragraphs>
  <Slides>22</Slides>
  <Notes>22</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22</vt:i4>
      </vt:variant>
    </vt:vector>
  </HeadingPairs>
  <TitlesOfParts>
    <vt:vector size="32" baseType="lpstr">
      <vt:lpstr>Archivo Black</vt:lpstr>
      <vt:lpstr>Arial</vt:lpstr>
      <vt:lpstr>Exo</vt:lpstr>
      <vt:lpstr>inherit</vt:lpstr>
      <vt:lpstr>Montserrat</vt:lpstr>
      <vt:lpstr>Open Sans</vt:lpstr>
      <vt:lpstr>Roboto</vt:lpstr>
      <vt:lpstr>Source Sans Pro</vt:lpstr>
      <vt:lpstr>Tenor Sans</vt:lpstr>
      <vt:lpstr>Arts Subject for Elementary - 2nd Grade: Theater by Slidesgo</vt:lpstr>
      <vt:lpstr>Défintions et concepts Enseignement des arts</vt:lpstr>
      <vt:lpstr>Concepts abordés</vt:lpstr>
      <vt:lpstr>Présentation PowerPoint</vt:lpstr>
      <vt:lpstr>INTRODUCTION</vt:lpstr>
      <vt:lpstr>La créativité</vt:lpstr>
      <vt:lpstr>La créativité « Un adulte créatif, c’est un enfant qui a survécu. » Ursula K. Le Guin</vt:lpstr>
      <vt:lpstr>Créer, ce n’est pas réinventer la roue </vt:lpstr>
      <vt:lpstr>Créer   C’est chercher des solutions novatrices, prendre des décisions et résoudre des problèmes complexes.  </vt:lpstr>
      <vt:lpstr>D’autres définitions  </vt:lpstr>
      <vt:lpstr>L’affirmation de soi</vt:lpstr>
      <vt:lpstr>S’affirmer     </vt:lpstr>
      <vt:lpstr>S’affirmer ne signifie pas dire non à l’autre, mais plutôt se dire oui à soi-même.      </vt:lpstr>
      <vt:lpstr>Pourquoi est-ce difficile de s’affirmer?     </vt:lpstr>
      <vt:lpstr>L’estime de soi</vt:lpstr>
      <vt:lpstr>La différence entre la confiance en soi et l’estime de soi     </vt:lpstr>
      <vt:lpstr>La différence entre la confiance en soi et l’estime de soi     </vt:lpstr>
      <vt:lpstr>La  clé de l’estime de soi     </vt:lpstr>
      <vt:lpstr>L’estime de soi     </vt:lpstr>
      <vt:lpstr>La communication</vt:lpstr>
      <vt:lpstr>Qu’est-ce que la communication?</vt:lpstr>
      <vt:lpstr>Qu’est-ce que la communication?</vt:lpstr>
      <vt:lpstr>Merci! Sonia Fournier, Ph. D. en enseignement des 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 SUBJECT  FOR ELEMENTARY: THEATER</dc:title>
  <dc:creator>Fournier Sonia</dc:creator>
  <cp:lastModifiedBy>Fournier Sonia</cp:lastModifiedBy>
  <cp:revision>2</cp:revision>
  <dcterms:modified xsi:type="dcterms:W3CDTF">2024-01-26T14:18:56Z</dcterms:modified>
</cp:coreProperties>
</file>