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66" r:id="rId3"/>
    <p:sldId id="267" r:id="rId4"/>
    <p:sldId id="269" r:id="rId5"/>
    <p:sldId id="270" r:id="rId6"/>
    <p:sldId id="257" r:id="rId7"/>
    <p:sldId id="258" r:id="rId8"/>
    <p:sldId id="259" r:id="rId9"/>
    <p:sldId id="274" r:id="rId10"/>
    <p:sldId id="273" r:id="rId11"/>
    <p:sldId id="260" r:id="rId12"/>
    <p:sldId id="261" r:id="rId13"/>
    <p:sldId id="262" r:id="rId14"/>
    <p:sldId id="263"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F329F-1FAD-4E41-959F-4C98C5B67FBA}" v="51" dt="2025-08-07T14:12:15.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rnier Sonia" userId="a5029ea9-6dcb-4c12-9bb2-f45bdce1f5e2" providerId="ADAL" clId="{A61F329F-1FAD-4E41-959F-4C98C5B67FBA}"/>
    <pc:docChg chg="undo custSel addSld delSld modSld sldOrd">
      <pc:chgData name="Fournier Sonia" userId="a5029ea9-6dcb-4c12-9bb2-f45bdce1f5e2" providerId="ADAL" clId="{A61F329F-1FAD-4E41-959F-4C98C5B67FBA}" dt="2025-08-14T11:30:12.117" v="528" actId="113"/>
      <pc:docMkLst>
        <pc:docMk/>
      </pc:docMkLst>
      <pc:sldChg chg="modSp mod">
        <pc:chgData name="Fournier Sonia" userId="a5029ea9-6dcb-4c12-9bb2-f45bdce1f5e2" providerId="ADAL" clId="{A61F329F-1FAD-4E41-959F-4C98C5B67FBA}" dt="2025-08-14T11:30:12.117" v="528" actId="113"/>
        <pc:sldMkLst>
          <pc:docMk/>
          <pc:sldMk cId="0" sldId="259"/>
        </pc:sldMkLst>
        <pc:spChg chg="mod">
          <ac:chgData name="Fournier Sonia" userId="a5029ea9-6dcb-4c12-9bb2-f45bdce1f5e2" providerId="ADAL" clId="{A61F329F-1FAD-4E41-959F-4C98C5B67FBA}" dt="2025-08-07T13:47:50.294" v="426" actId="20577"/>
          <ac:spMkLst>
            <pc:docMk/>
            <pc:sldMk cId="0" sldId="259"/>
            <ac:spMk id="2" creationId="{00000000-0000-0000-0000-000000000000}"/>
          </ac:spMkLst>
        </pc:spChg>
        <pc:spChg chg="mod">
          <ac:chgData name="Fournier Sonia" userId="a5029ea9-6dcb-4c12-9bb2-f45bdce1f5e2" providerId="ADAL" clId="{A61F329F-1FAD-4E41-959F-4C98C5B67FBA}" dt="2025-08-14T11:30:12.117" v="528" actId="113"/>
          <ac:spMkLst>
            <pc:docMk/>
            <pc:sldMk cId="0" sldId="259"/>
            <ac:spMk id="3" creationId="{00000000-0000-0000-0000-000000000000}"/>
          </ac:spMkLst>
        </pc:spChg>
      </pc:sldChg>
      <pc:sldChg chg="addSp delSp modSp del mod">
        <pc:chgData name="Fournier Sonia" userId="a5029ea9-6dcb-4c12-9bb2-f45bdce1f5e2" providerId="ADAL" clId="{A61F329F-1FAD-4E41-959F-4C98C5B67FBA}" dt="2025-08-07T13:13:41.990" v="164" actId="2696"/>
        <pc:sldMkLst>
          <pc:docMk/>
          <pc:sldMk cId="0" sldId="264"/>
        </pc:sldMkLst>
      </pc:sldChg>
      <pc:sldChg chg="del">
        <pc:chgData name="Fournier Sonia" userId="a5029ea9-6dcb-4c12-9bb2-f45bdce1f5e2" providerId="ADAL" clId="{A61F329F-1FAD-4E41-959F-4C98C5B67FBA}" dt="2025-08-07T13:11:51.720" v="163" actId="2696"/>
        <pc:sldMkLst>
          <pc:docMk/>
          <pc:sldMk cId="1342301973" sldId="265"/>
        </pc:sldMkLst>
      </pc:sldChg>
      <pc:sldChg chg="addSp delSp modSp add mod setBg delDesignElem">
        <pc:chgData name="Fournier Sonia" userId="a5029ea9-6dcb-4c12-9bb2-f45bdce1f5e2" providerId="ADAL" clId="{A61F329F-1FAD-4E41-959F-4C98C5B67FBA}" dt="2025-08-07T12:49:40.373" v="14" actId="26606"/>
        <pc:sldMkLst>
          <pc:docMk/>
          <pc:sldMk cId="3502420089" sldId="266"/>
        </pc:sldMkLst>
        <pc:spChg chg="mod">
          <ac:chgData name="Fournier Sonia" userId="a5029ea9-6dcb-4c12-9bb2-f45bdce1f5e2" providerId="ADAL" clId="{A61F329F-1FAD-4E41-959F-4C98C5B67FBA}" dt="2025-08-07T12:49:40.373" v="14" actId="26606"/>
          <ac:spMkLst>
            <pc:docMk/>
            <pc:sldMk cId="3502420089" sldId="266"/>
            <ac:spMk id="2" creationId="{0B59EAD5-B703-E423-205C-EEFE458BA672}"/>
          </ac:spMkLst>
        </pc:spChg>
        <pc:picChg chg="mod">
          <ac:chgData name="Fournier Sonia" userId="a5029ea9-6dcb-4c12-9bb2-f45bdce1f5e2" providerId="ADAL" clId="{A61F329F-1FAD-4E41-959F-4C98C5B67FBA}" dt="2025-08-07T12:49:40.373" v="14" actId="26606"/>
          <ac:picMkLst>
            <pc:docMk/>
            <pc:sldMk cId="3502420089" sldId="266"/>
            <ac:picMk id="5" creationId="{F81DC866-5E5F-ABFB-730B-D0A7F49A70BC}"/>
          </ac:picMkLst>
        </pc:picChg>
        <pc:picChg chg="add mod">
          <ac:chgData name="Fournier Sonia" userId="a5029ea9-6dcb-4c12-9bb2-f45bdce1f5e2" providerId="ADAL" clId="{A61F329F-1FAD-4E41-959F-4C98C5B67FBA}" dt="2025-08-07T12:49:40.373" v="14" actId="26606"/>
          <ac:picMkLst>
            <pc:docMk/>
            <pc:sldMk cId="3502420089" sldId="266"/>
            <ac:picMk id="6" creationId="{0197C535-6144-69DB-3BC4-9D3B3D4AA8FC}"/>
          </ac:picMkLst>
        </pc:picChg>
        <pc:picChg chg="add mod ord">
          <ac:chgData name="Fournier Sonia" userId="a5029ea9-6dcb-4c12-9bb2-f45bdce1f5e2" providerId="ADAL" clId="{A61F329F-1FAD-4E41-959F-4C98C5B67FBA}" dt="2025-08-07T12:49:40.373" v="14" actId="26606"/>
          <ac:picMkLst>
            <pc:docMk/>
            <pc:sldMk cId="3502420089" sldId="266"/>
            <ac:picMk id="2050" creationId="{6250F384-E655-B5DD-A64E-4F5E68B66C64}"/>
          </ac:picMkLst>
        </pc:picChg>
        <pc:cxnChg chg="add">
          <ac:chgData name="Fournier Sonia" userId="a5029ea9-6dcb-4c12-9bb2-f45bdce1f5e2" providerId="ADAL" clId="{A61F329F-1FAD-4E41-959F-4C98C5B67FBA}" dt="2025-08-07T12:49:40.373" v="14" actId="26606"/>
          <ac:cxnSpMkLst>
            <pc:docMk/>
            <pc:sldMk cId="3502420089" sldId="266"/>
            <ac:cxnSpMk id="2055" creationId="{33FC4C9A-7760-08E3-AE1B-B5EBEC35F96C}"/>
          </ac:cxnSpMkLst>
        </pc:cxnChg>
      </pc:sldChg>
      <pc:sldChg chg="addSp new del">
        <pc:chgData name="Fournier Sonia" userId="a5029ea9-6dcb-4c12-9bb2-f45bdce1f5e2" providerId="ADAL" clId="{A61F329F-1FAD-4E41-959F-4C98C5B67FBA}" dt="2025-08-07T12:46:48.969" v="2" actId="2696"/>
        <pc:sldMkLst>
          <pc:docMk/>
          <pc:sldMk cId="3692740953" sldId="266"/>
        </pc:sldMkLst>
      </pc:sldChg>
      <pc:sldChg chg="delSp modSp add mod">
        <pc:chgData name="Fournier Sonia" userId="a5029ea9-6dcb-4c12-9bb2-f45bdce1f5e2" providerId="ADAL" clId="{A61F329F-1FAD-4E41-959F-4C98C5B67FBA}" dt="2025-08-07T13:06:15.263" v="151" actId="20577"/>
        <pc:sldMkLst>
          <pc:docMk/>
          <pc:sldMk cId="1409755526" sldId="267"/>
        </pc:sldMkLst>
        <pc:spChg chg="mod">
          <ac:chgData name="Fournier Sonia" userId="a5029ea9-6dcb-4c12-9bb2-f45bdce1f5e2" providerId="ADAL" clId="{A61F329F-1FAD-4E41-959F-4C98C5B67FBA}" dt="2025-08-07T13:06:15.263" v="151" actId="20577"/>
          <ac:spMkLst>
            <pc:docMk/>
            <pc:sldMk cId="1409755526" sldId="267"/>
            <ac:spMk id="2" creationId="{DF0022F0-99AF-AAA7-2C42-1489A3A1F45B}"/>
          </ac:spMkLst>
        </pc:spChg>
      </pc:sldChg>
      <pc:sldChg chg="delSp add del setBg delDesignElem">
        <pc:chgData name="Fournier Sonia" userId="a5029ea9-6dcb-4c12-9bb2-f45bdce1f5e2" providerId="ADAL" clId="{A61F329F-1FAD-4E41-959F-4C98C5B67FBA}" dt="2025-08-07T12:47:22.638" v="9" actId="2696"/>
        <pc:sldMkLst>
          <pc:docMk/>
          <pc:sldMk cId="3117659576" sldId="267"/>
        </pc:sldMkLst>
      </pc:sldChg>
      <pc:sldChg chg="addSp delSp modSp add del mod">
        <pc:chgData name="Fournier Sonia" userId="a5029ea9-6dcb-4c12-9bb2-f45bdce1f5e2" providerId="ADAL" clId="{A61F329F-1FAD-4E41-959F-4C98C5B67FBA}" dt="2025-08-07T12:51:52.823" v="26" actId="2696"/>
        <pc:sldMkLst>
          <pc:docMk/>
          <pc:sldMk cId="3238093660" sldId="267"/>
        </pc:sldMkLst>
      </pc:sldChg>
      <pc:sldChg chg="addSp delSp modSp new del mod setBg">
        <pc:chgData name="Fournier Sonia" userId="a5029ea9-6dcb-4c12-9bb2-f45bdce1f5e2" providerId="ADAL" clId="{A61F329F-1FAD-4E41-959F-4C98C5B67FBA}" dt="2025-08-07T13:01:26.183" v="93" actId="2696"/>
        <pc:sldMkLst>
          <pc:docMk/>
          <pc:sldMk cId="3726814627" sldId="268"/>
        </pc:sldMkLst>
      </pc:sldChg>
      <pc:sldChg chg="delSp modSp add mod">
        <pc:chgData name="Fournier Sonia" userId="a5029ea9-6dcb-4c12-9bb2-f45bdce1f5e2" providerId="ADAL" clId="{A61F329F-1FAD-4E41-959F-4C98C5B67FBA}" dt="2025-08-07T13:02:15.476" v="97" actId="120"/>
        <pc:sldMkLst>
          <pc:docMk/>
          <pc:sldMk cId="3347921527" sldId="269"/>
        </pc:sldMkLst>
        <pc:spChg chg="mod">
          <ac:chgData name="Fournier Sonia" userId="a5029ea9-6dcb-4c12-9bb2-f45bdce1f5e2" providerId="ADAL" clId="{A61F329F-1FAD-4E41-959F-4C98C5B67FBA}" dt="2025-08-07T12:56:44.990" v="53"/>
          <ac:spMkLst>
            <pc:docMk/>
            <pc:sldMk cId="3347921527" sldId="269"/>
            <ac:spMk id="2" creationId="{181C7698-035D-65F0-81F8-1BF59E209E86}"/>
          </ac:spMkLst>
        </pc:spChg>
        <pc:spChg chg="mod">
          <ac:chgData name="Fournier Sonia" userId="a5029ea9-6dcb-4c12-9bb2-f45bdce1f5e2" providerId="ADAL" clId="{A61F329F-1FAD-4E41-959F-4C98C5B67FBA}" dt="2025-08-07T13:02:15.476" v="97" actId="120"/>
          <ac:spMkLst>
            <pc:docMk/>
            <pc:sldMk cId="3347921527" sldId="269"/>
            <ac:spMk id="9" creationId="{27E50F1F-76BD-C27F-B042-95606D882D7C}"/>
          </ac:spMkLst>
        </pc:spChg>
      </pc:sldChg>
      <pc:sldChg chg="delSp modSp add mod setBg delDesignElem">
        <pc:chgData name="Fournier Sonia" userId="a5029ea9-6dcb-4c12-9bb2-f45bdce1f5e2" providerId="ADAL" clId="{A61F329F-1FAD-4E41-959F-4C98C5B67FBA}" dt="2025-08-07T13:02:07.669" v="96" actId="120"/>
        <pc:sldMkLst>
          <pc:docMk/>
          <pc:sldMk cId="2060314380" sldId="270"/>
        </pc:sldMkLst>
        <pc:spChg chg="mod">
          <ac:chgData name="Fournier Sonia" userId="a5029ea9-6dcb-4c12-9bb2-f45bdce1f5e2" providerId="ADAL" clId="{A61F329F-1FAD-4E41-959F-4C98C5B67FBA}" dt="2025-08-07T12:57:43.618" v="66" actId="255"/>
          <ac:spMkLst>
            <pc:docMk/>
            <pc:sldMk cId="2060314380" sldId="270"/>
            <ac:spMk id="2" creationId="{44227706-E537-9F63-E128-B58215540296}"/>
          </ac:spMkLst>
        </pc:spChg>
        <pc:spChg chg="mod">
          <ac:chgData name="Fournier Sonia" userId="a5029ea9-6dcb-4c12-9bb2-f45bdce1f5e2" providerId="ADAL" clId="{A61F329F-1FAD-4E41-959F-4C98C5B67FBA}" dt="2025-08-07T13:02:07.669" v="96" actId="120"/>
          <ac:spMkLst>
            <pc:docMk/>
            <pc:sldMk cId="2060314380" sldId="270"/>
            <ac:spMk id="9" creationId="{2780CC59-750E-DED1-E839-8B5691BF99AC}"/>
          </ac:spMkLst>
        </pc:spChg>
      </pc:sldChg>
      <pc:sldChg chg="addSp delSp modSp add del mod setBg delDesignElem">
        <pc:chgData name="Fournier Sonia" userId="a5029ea9-6dcb-4c12-9bb2-f45bdce1f5e2" providerId="ADAL" clId="{A61F329F-1FAD-4E41-959F-4C98C5B67FBA}" dt="2025-08-07T13:02:33.601" v="98" actId="2696"/>
        <pc:sldMkLst>
          <pc:docMk/>
          <pc:sldMk cId="446133215" sldId="271"/>
        </pc:sldMkLst>
      </pc:sldChg>
      <pc:sldChg chg="addSp delSp modSp add mod setBg delDesignElem">
        <pc:chgData name="Fournier Sonia" userId="a5029ea9-6dcb-4c12-9bb2-f45bdce1f5e2" providerId="ADAL" clId="{A61F329F-1FAD-4E41-959F-4C98C5B67FBA}" dt="2025-08-07T13:14:21.992" v="167" actId="123"/>
        <pc:sldMkLst>
          <pc:docMk/>
          <pc:sldMk cId="1413373704" sldId="271"/>
        </pc:sldMkLst>
        <pc:spChg chg="mod ord">
          <ac:chgData name="Fournier Sonia" userId="a5029ea9-6dcb-4c12-9bb2-f45bdce1f5e2" providerId="ADAL" clId="{A61F329F-1FAD-4E41-959F-4C98C5B67FBA}" dt="2025-08-07T13:14:21.992" v="167" actId="123"/>
          <ac:spMkLst>
            <pc:docMk/>
            <pc:sldMk cId="1413373704" sldId="271"/>
            <ac:spMk id="2" creationId="{4DC9B8D6-0BA9-970B-2C46-AC9E203F3CB5}"/>
          </ac:spMkLst>
        </pc:spChg>
        <pc:spChg chg="add">
          <ac:chgData name="Fournier Sonia" userId="a5029ea9-6dcb-4c12-9bb2-f45bdce1f5e2" providerId="ADAL" clId="{A61F329F-1FAD-4E41-959F-4C98C5B67FBA}" dt="2025-08-07T13:11:40.806" v="162" actId="26606"/>
          <ac:spMkLst>
            <pc:docMk/>
            <pc:sldMk cId="1413373704" sldId="271"/>
            <ac:spMk id="25" creationId="{9716D72B-0D25-43A5-8554-C535E5118D3B}"/>
          </ac:spMkLst>
        </pc:spChg>
        <pc:spChg chg="add">
          <ac:chgData name="Fournier Sonia" userId="a5029ea9-6dcb-4c12-9bb2-f45bdce1f5e2" providerId="ADAL" clId="{A61F329F-1FAD-4E41-959F-4C98C5B67FBA}" dt="2025-08-07T13:11:40.806" v="162" actId="26606"/>
          <ac:spMkLst>
            <pc:docMk/>
            <pc:sldMk cId="1413373704" sldId="271"/>
            <ac:spMk id="27" creationId="{3FCFB1DE-0B7E-48CC-BA90-B2AB0889F9D6}"/>
          </ac:spMkLst>
        </pc:spChg>
        <pc:picChg chg="mod ord">
          <ac:chgData name="Fournier Sonia" userId="a5029ea9-6dcb-4c12-9bb2-f45bdce1f5e2" providerId="ADAL" clId="{A61F329F-1FAD-4E41-959F-4C98C5B67FBA}" dt="2025-08-07T13:09:55.486" v="160" actId="26606"/>
          <ac:picMkLst>
            <pc:docMk/>
            <pc:sldMk cId="1413373704" sldId="271"/>
            <ac:picMk id="3" creationId="{D9570447-B138-5DE1-969B-91826E53357C}"/>
          </ac:picMkLst>
        </pc:picChg>
        <pc:picChg chg="add mod ord">
          <ac:chgData name="Fournier Sonia" userId="a5029ea9-6dcb-4c12-9bb2-f45bdce1f5e2" providerId="ADAL" clId="{A61F329F-1FAD-4E41-959F-4C98C5B67FBA}" dt="2025-08-07T13:11:40.806" v="162" actId="26606"/>
          <ac:picMkLst>
            <pc:docMk/>
            <pc:sldMk cId="1413373704" sldId="271"/>
            <ac:picMk id="4" creationId="{F77DF867-B24D-FDA5-7F69-E9FBC8A7740A}"/>
          </ac:picMkLst>
        </pc:picChg>
        <pc:picChg chg="mod">
          <ac:chgData name="Fournier Sonia" userId="a5029ea9-6dcb-4c12-9bb2-f45bdce1f5e2" providerId="ADAL" clId="{A61F329F-1FAD-4E41-959F-4C98C5B67FBA}" dt="2025-08-07T13:09:55.486" v="160" actId="26606"/>
          <ac:picMkLst>
            <pc:docMk/>
            <pc:sldMk cId="1413373704" sldId="271"/>
            <ac:picMk id="6" creationId="{5B05474C-55E5-88A7-CD4A-3BEF38A8E272}"/>
          </ac:picMkLst>
        </pc:picChg>
        <pc:picChg chg="mod ord">
          <ac:chgData name="Fournier Sonia" userId="a5029ea9-6dcb-4c12-9bb2-f45bdce1f5e2" providerId="ADAL" clId="{A61F329F-1FAD-4E41-959F-4C98C5B67FBA}" dt="2025-08-07T13:11:40.806" v="162" actId="26606"/>
          <ac:picMkLst>
            <pc:docMk/>
            <pc:sldMk cId="1413373704" sldId="271"/>
            <ac:picMk id="7" creationId="{A15160FD-5282-B00D-9ED2-1DD2CA5C3AAC}"/>
          </ac:picMkLst>
        </pc:picChg>
      </pc:sldChg>
      <pc:sldChg chg="delSp modSp add mod setBg delDesignElem">
        <pc:chgData name="Fournier Sonia" userId="a5029ea9-6dcb-4c12-9bb2-f45bdce1f5e2" providerId="ADAL" clId="{A61F329F-1FAD-4E41-959F-4C98C5B67FBA}" dt="2025-08-07T13:14:31.351" v="168" actId="123"/>
        <pc:sldMkLst>
          <pc:docMk/>
          <pc:sldMk cId="1712910129" sldId="272"/>
        </pc:sldMkLst>
        <pc:spChg chg="mod">
          <ac:chgData name="Fournier Sonia" userId="a5029ea9-6dcb-4c12-9bb2-f45bdce1f5e2" providerId="ADAL" clId="{A61F329F-1FAD-4E41-959F-4C98C5B67FBA}" dt="2025-08-07T13:14:31.351" v="168" actId="123"/>
          <ac:spMkLst>
            <pc:docMk/>
            <pc:sldMk cId="1712910129" sldId="272"/>
            <ac:spMk id="2" creationId="{DBC8CAD5-6F42-8584-EC25-D37E021BE0BE}"/>
          </ac:spMkLst>
        </pc:spChg>
      </pc:sldChg>
      <pc:sldChg chg="modSp new mod ord">
        <pc:chgData name="Fournier Sonia" userId="a5029ea9-6dcb-4c12-9bb2-f45bdce1f5e2" providerId="ADAL" clId="{A61F329F-1FAD-4E41-959F-4C98C5B67FBA}" dt="2025-08-07T13:44:54.192" v="346" actId="14100"/>
        <pc:sldMkLst>
          <pc:docMk/>
          <pc:sldMk cId="98132835" sldId="273"/>
        </pc:sldMkLst>
        <pc:spChg chg="mod">
          <ac:chgData name="Fournier Sonia" userId="a5029ea9-6dcb-4c12-9bb2-f45bdce1f5e2" providerId="ADAL" clId="{A61F329F-1FAD-4E41-959F-4C98C5B67FBA}" dt="2025-08-07T13:32:13.498" v="181" actId="27636"/>
          <ac:spMkLst>
            <pc:docMk/>
            <pc:sldMk cId="98132835" sldId="273"/>
            <ac:spMk id="2" creationId="{42F6C752-AF72-38B1-848F-1F9A3DCEA580}"/>
          </ac:spMkLst>
        </pc:spChg>
        <pc:spChg chg="mod">
          <ac:chgData name="Fournier Sonia" userId="a5029ea9-6dcb-4c12-9bb2-f45bdce1f5e2" providerId="ADAL" clId="{A61F329F-1FAD-4E41-959F-4C98C5B67FBA}" dt="2025-08-07T13:44:54.192" v="346" actId="14100"/>
          <ac:spMkLst>
            <pc:docMk/>
            <pc:sldMk cId="98132835" sldId="273"/>
            <ac:spMk id="3" creationId="{610D27FE-FFF9-FD1A-88E1-A5167F466B6D}"/>
          </ac:spMkLst>
        </pc:spChg>
      </pc:sldChg>
      <pc:sldChg chg="addSp delSp modSp new mod setBg setClrOvrMap">
        <pc:chgData name="Fournier Sonia" userId="a5029ea9-6dcb-4c12-9bb2-f45bdce1f5e2" providerId="ADAL" clId="{A61F329F-1FAD-4E41-959F-4C98C5B67FBA}" dt="2025-08-07T14:17:33.827" v="527" actId="26606"/>
        <pc:sldMkLst>
          <pc:docMk/>
          <pc:sldMk cId="252904611" sldId="274"/>
        </pc:sldMkLst>
        <pc:spChg chg="add">
          <ac:chgData name="Fournier Sonia" userId="a5029ea9-6dcb-4c12-9bb2-f45bdce1f5e2" providerId="ADAL" clId="{A61F329F-1FAD-4E41-959F-4C98C5B67FBA}" dt="2025-08-07T14:17:33.827" v="527" actId="26606"/>
          <ac:spMkLst>
            <pc:docMk/>
            <pc:sldMk cId="252904611" sldId="274"/>
            <ac:spMk id="21" creationId="{12E8CD4E-6381-4807-AA5B-CE0024A8BE19}"/>
          </ac:spMkLst>
        </pc:spChg>
        <pc:spChg chg="add">
          <ac:chgData name="Fournier Sonia" userId="a5029ea9-6dcb-4c12-9bb2-f45bdce1f5e2" providerId="ADAL" clId="{A61F329F-1FAD-4E41-959F-4C98C5B67FBA}" dt="2025-08-07T14:17:33.827" v="527" actId="26606"/>
          <ac:spMkLst>
            <pc:docMk/>
            <pc:sldMk cId="252904611" sldId="274"/>
            <ac:spMk id="23" creationId="{D28445F8-F032-43C9-8D0F-A5155F525283}"/>
          </ac:spMkLst>
        </pc:spChg>
        <pc:spChg chg="add">
          <ac:chgData name="Fournier Sonia" userId="a5029ea9-6dcb-4c12-9bb2-f45bdce1f5e2" providerId="ADAL" clId="{A61F329F-1FAD-4E41-959F-4C98C5B67FBA}" dt="2025-08-07T14:17:33.827" v="527" actId="26606"/>
          <ac:spMkLst>
            <pc:docMk/>
            <pc:sldMk cId="252904611" sldId="274"/>
            <ac:spMk id="25" creationId="{36A325B5-56A3-425A-B9A3-0CEB7CA1BBF6}"/>
          </ac:spMkLst>
        </pc:spChg>
        <pc:spChg chg="add">
          <ac:chgData name="Fournier Sonia" userId="a5029ea9-6dcb-4c12-9bb2-f45bdce1f5e2" providerId="ADAL" clId="{A61F329F-1FAD-4E41-959F-4C98C5B67FBA}" dt="2025-08-07T14:17:33.827" v="527" actId="26606"/>
          <ac:spMkLst>
            <pc:docMk/>
            <pc:sldMk cId="252904611" sldId="274"/>
            <ac:spMk id="27" creationId="{B80DE958-9D45-4CAD-BF1F-FA2ED970B7F6}"/>
          </ac:spMkLst>
        </pc:spChg>
        <pc:spChg chg="add">
          <ac:chgData name="Fournier Sonia" userId="a5029ea9-6dcb-4c12-9bb2-f45bdce1f5e2" providerId="ADAL" clId="{A61F329F-1FAD-4E41-959F-4C98C5B67FBA}" dt="2025-08-07T14:17:33.827" v="527" actId="26606"/>
          <ac:spMkLst>
            <pc:docMk/>
            <pc:sldMk cId="252904611" sldId="274"/>
            <ac:spMk id="29" creationId="{BB93B4BF-AD35-4E52-8131-161C5FB9CDD7}"/>
          </ac:spMkLst>
        </pc:spChg>
        <pc:picChg chg="add mod ord">
          <ac:chgData name="Fournier Sonia" userId="a5029ea9-6dcb-4c12-9bb2-f45bdce1f5e2" providerId="ADAL" clId="{A61F329F-1FAD-4E41-959F-4C98C5B67FBA}" dt="2025-08-07T14:17:33.827" v="527" actId="26606"/>
          <ac:picMkLst>
            <pc:docMk/>
            <pc:sldMk cId="252904611" sldId="274"/>
            <ac:picMk id="5" creationId="{802C3F59-9D51-0996-FF5D-D46843BA6042}"/>
          </ac:picMkLst>
        </pc:picChg>
        <pc:picChg chg="add mod">
          <ac:chgData name="Fournier Sonia" userId="a5029ea9-6dcb-4c12-9bb2-f45bdce1f5e2" providerId="ADAL" clId="{A61F329F-1FAD-4E41-959F-4C98C5B67FBA}" dt="2025-08-07T14:17:33.827" v="527" actId="26606"/>
          <ac:picMkLst>
            <pc:docMk/>
            <pc:sldMk cId="252904611" sldId="274"/>
            <ac:picMk id="7" creationId="{46D579F9-A194-8E9F-26D8-F05F99256722}"/>
          </ac:picMkLst>
        </pc:picChg>
        <pc:picChg chg="add mod ord">
          <ac:chgData name="Fournier Sonia" userId="a5029ea9-6dcb-4c12-9bb2-f45bdce1f5e2" providerId="ADAL" clId="{A61F329F-1FAD-4E41-959F-4C98C5B67FBA}" dt="2025-08-07T14:17:33.827" v="527" actId="26606"/>
          <ac:picMkLst>
            <pc:docMk/>
            <pc:sldMk cId="252904611" sldId="274"/>
            <ac:picMk id="9" creationId="{D2A41EAD-D2F0-90EE-BFE7-D53CC82D87B3}"/>
          </ac:picMkLst>
        </pc:picChg>
        <pc:picChg chg="add mod ord">
          <ac:chgData name="Fournier Sonia" userId="a5029ea9-6dcb-4c12-9bb2-f45bdce1f5e2" providerId="ADAL" clId="{A61F329F-1FAD-4E41-959F-4C98C5B67FBA}" dt="2025-08-07T14:17:33.827" v="527" actId="26606"/>
          <ac:picMkLst>
            <pc:docMk/>
            <pc:sldMk cId="252904611" sldId="274"/>
            <ac:picMk id="11" creationId="{D85F57F1-4B8E-EC39-F72E-748FCA6BB73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FD21E-9926-4E25-8DF1-52AAA20322F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587DE86-C37E-4026-BE30-C0286731EEF2}">
      <dgm:prSet/>
      <dgm:spPr/>
      <dgm:t>
        <a:bodyPr/>
        <a:lstStyle/>
        <a:p>
          <a:pPr>
            <a:lnSpc>
              <a:spcPct val="100000"/>
            </a:lnSpc>
          </a:pPr>
          <a:r>
            <a:rPr lang="fr-CA"/>
            <a:t>• Explorer sans performance</a:t>
          </a:r>
          <a:endParaRPr lang="en-US"/>
        </a:p>
      </dgm:t>
    </dgm:pt>
    <dgm:pt modelId="{51F5DC09-4A63-4F37-B301-8D494E2A4CDA}" type="parTrans" cxnId="{E33E692B-C1EA-4D85-81DF-61AC50F58A76}">
      <dgm:prSet/>
      <dgm:spPr/>
      <dgm:t>
        <a:bodyPr/>
        <a:lstStyle/>
        <a:p>
          <a:endParaRPr lang="en-US"/>
        </a:p>
      </dgm:t>
    </dgm:pt>
    <dgm:pt modelId="{8CF96ED2-9CEE-45A1-AD44-12FCF4AF53DA}" type="sibTrans" cxnId="{E33E692B-C1EA-4D85-81DF-61AC50F58A76}">
      <dgm:prSet/>
      <dgm:spPr/>
      <dgm:t>
        <a:bodyPr/>
        <a:lstStyle/>
        <a:p>
          <a:endParaRPr lang="en-US"/>
        </a:p>
      </dgm:t>
    </dgm:pt>
    <dgm:pt modelId="{20DEFA51-79B1-4D1B-A7D1-398CE454D90C}">
      <dgm:prSet/>
      <dgm:spPr/>
      <dgm:t>
        <a:bodyPr/>
        <a:lstStyle/>
        <a:p>
          <a:pPr>
            <a:lnSpc>
              <a:spcPct val="100000"/>
            </a:lnSpc>
          </a:pPr>
          <a:r>
            <a:rPr lang="fr-CA"/>
            <a:t>• Se reconnecter à sa créativité</a:t>
          </a:r>
          <a:endParaRPr lang="en-US"/>
        </a:p>
      </dgm:t>
    </dgm:pt>
    <dgm:pt modelId="{165F29B4-7B27-4AA1-AE8D-3C8E96ED74D9}" type="parTrans" cxnId="{EC18D603-451D-4197-89E1-A0E2E184674C}">
      <dgm:prSet/>
      <dgm:spPr/>
      <dgm:t>
        <a:bodyPr/>
        <a:lstStyle/>
        <a:p>
          <a:endParaRPr lang="en-US"/>
        </a:p>
      </dgm:t>
    </dgm:pt>
    <dgm:pt modelId="{E04B88ED-E4FE-4C6F-9E13-1D616E0DD99C}" type="sibTrans" cxnId="{EC18D603-451D-4197-89E1-A0E2E184674C}">
      <dgm:prSet/>
      <dgm:spPr/>
      <dgm:t>
        <a:bodyPr/>
        <a:lstStyle/>
        <a:p>
          <a:endParaRPr lang="en-US"/>
        </a:p>
      </dgm:t>
    </dgm:pt>
    <dgm:pt modelId="{B564FB9F-2133-4585-9C11-820CE5442A8A}">
      <dgm:prSet/>
      <dgm:spPr/>
      <dgm:t>
        <a:bodyPr/>
        <a:lstStyle/>
        <a:p>
          <a:pPr>
            <a:lnSpc>
              <a:spcPct val="100000"/>
            </a:lnSpc>
          </a:pPr>
          <a:r>
            <a:rPr lang="fr-CA"/>
            <a:t>• Introduire le carnet comme outil professionnel</a:t>
          </a:r>
          <a:endParaRPr lang="en-US"/>
        </a:p>
      </dgm:t>
    </dgm:pt>
    <dgm:pt modelId="{D25AF452-61FE-42F6-96E9-2AE06423358B}" type="parTrans" cxnId="{085D97F3-F1F7-4CA3-A0A0-6FC61CC67ECA}">
      <dgm:prSet/>
      <dgm:spPr/>
      <dgm:t>
        <a:bodyPr/>
        <a:lstStyle/>
        <a:p>
          <a:endParaRPr lang="en-US"/>
        </a:p>
      </dgm:t>
    </dgm:pt>
    <dgm:pt modelId="{28CD0C6E-3673-4006-901A-E263134C7049}" type="sibTrans" cxnId="{085D97F3-F1F7-4CA3-A0A0-6FC61CC67ECA}">
      <dgm:prSet/>
      <dgm:spPr/>
      <dgm:t>
        <a:bodyPr/>
        <a:lstStyle/>
        <a:p>
          <a:endParaRPr lang="en-US"/>
        </a:p>
      </dgm:t>
    </dgm:pt>
    <dgm:pt modelId="{4F984E2B-10D2-472C-A44E-FC224D2C1917}" type="pres">
      <dgm:prSet presAssocID="{D1CFD21E-9926-4E25-8DF1-52AAA20322FF}" presName="root" presStyleCnt="0">
        <dgm:presLayoutVars>
          <dgm:dir/>
          <dgm:resizeHandles val="exact"/>
        </dgm:presLayoutVars>
      </dgm:prSet>
      <dgm:spPr/>
    </dgm:pt>
    <dgm:pt modelId="{81E54F5C-54D2-4CC7-A7D1-727A681254B8}" type="pres">
      <dgm:prSet presAssocID="{6587DE86-C37E-4026-BE30-C0286731EEF2}" presName="compNode" presStyleCnt="0"/>
      <dgm:spPr/>
    </dgm:pt>
    <dgm:pt modelId="{B3413713-4B8A-4C09-97A7-263A81B8864D}" type="pres">
      <dgm:prSet presAssocID="{6587DE86-C37E-4026-BE30-C0286731EEF2}" presName="bgRect" presStyleLbl="bgShp" presStyleIdx="0" presStyleCnt="3"/>
      <dgm:spPr/>
    </dgm:pt>
    <dgm:pt modelId="{1374B452-68AB-4460-B292-A0D3AC3E8DBB}" type="pres">
      <dgm:prSet presAssocID="{6587DE86-C37E-4026-BE30-C0286731EE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g under Magnifying Glass"/>
        </a:ext>
      </dgm:extLst>
    </dgm:pt>
    <dgm:pt modelId="{E2FA1D96-1886-48E3-A7E4-4522AC1CE80D}" type="pres">
      <dgm:prSet presAssocID="{6587DE86-C37E-4026-BE30-C0286731EEF2}" presName="spaceRect" presStyleCnt="0"/>
      <dgm:spPr/>
    </dgm:pt>
    <dgm:pt modelId="{02F942E1-E904-4F47-8CB5-A14F49D72FB6}" type="pres">
      <dgm:prSet presAssocID="{6587DE86-C37E-4026-BE30-C0286731EEF2}" presName="parTx" presStyleLbl="revTx" presStyleIdx="0" presStyleCnt="3">
        <dgm:presLayoutVars>
          <dgm:chMax val="0"/>
          <dgm:chPref val="0"/>
        </dgm:presLayoutVars>
      </dgm:prSet>
      <dgm:spPr/>
    </dgm:pt>
    <dgm:pt modelId="{D01881FD-2DD6-4A8C-9FBE-8364AC53EB86}" type="pres">
      <dgm:prSet presAssocID="{8CF96ED2-9CEE-45A1-AD44-12FCF4AF53DA}" presName="sibTrans" presStyleCnt="0"/>
      <dgm:spPr/>
    </dgm:pt>
    <dgm:pt modelId="{BB6D313C-D2B0-42D4-98A6-D907321FDD6B}" type="pres">
      <dgm:prSet presAssocID="{20DEFA51-79B1-4D1B-A7D1-398CE454D90C}" presName="compNode" presStyleCnt="0"/>
      <dgm:spPr/>
    </dgm:pt>
    <dgm:pt modelId="{0C114759-7771-4E15-B090-70D9B4B12994}" type="pres">
      <dgm:prSet presAssocID="{20DEFA51-79B1-4D1B-A7D1-398CE454D90C}" presName="bgRect" presStyleLbl="bgShp" presStyleIdx="1" presStyleCnt="3"/>
      <dgm:spPr/>
    </dgm:pt>
    <dgm:pt modelId="{1B1BB28A-C780-4DEC-9169-09AD58AFD1A8}" type="pres">
      <dgm:prSet presAssocID="{20DEFA51-79B1-4D1B-A7D1-398CE454D9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mpoule"/>
        </a:ext>
      </dgm:extLst>
    </dgm:pt>
    <dgm:pt modelId="{D3158DFC-31E8-4D31-95C1-778E1AD71AFF}" type="pres">
      <dgm:prSet presAssocID="{20DEFA51-79B1-4D1B-A7D1-398CE454D90C}" presName="spaceRect" presStyleCnt="0"/>
      <dgm:spPr/>
    </dgm:pt>
    <dgm:pt modelId="{487DCDE3-187F-4557-8C6D-A7FD6A038545}" type="pres">
      <dgm:prSet presAssocID="{20DEFA51-79B1-4D1B-A7D1-398CE454D90C}" presName="parTx" presStyleLbl="revTx" presStyleIdx="1" presStyleCnt="3">
        <dgm:presLayoutVars>
          <dgm:chMax val="0"/>
          <dgm:chPref val="0"/>
        </dgm:presLayoutVars>
      </dgm:prSet>
      <dgm:spPr/>
    </dgm:pt>
    <dgm:pt modelId="{289C2E97-0849-4DA8-B3FC-860C5CA4ACEA}" type="pres">
      <dgm:prSet presAssocID="{E04B88ED-E4FE-4C6F-9E13-1D616E0DD99C}" presName="sibTrans" presStyleCnt="0"/>
      <dgm:spPr/>
    </dgm:pt>
    <dgm:pt modelId="{C902F694-FD2C-425A-9405-17902609035F}" type="pres">
      <dgm:prSet presAssocID="{B564FB9F-2133-4585-9C11-820CE5442A8A}" presName="compNode" presStyleCnt="0"/>
      <dgm:spPr/>
    </dgm:pt>
    <dgm:pt modelId="{93FD7DEA-0E35-47FE-8F7D-B9FBA8952422}" type="pres">
      <dgm:prSet presAssocID="{B564FB9F-2133-4585-9C11-820CE5442A8A}" presName="bgRect" presStyleLbl="bgShp" presStyleIdx="2" presStyleCnt="3"/>
      <dgm:spPr/>
    </dgm:pt>
    <dgm:pt modelId="{04BE7EFD-A782-4977-BC22-4C39FBFC2CD9}" type="pres">
      <dgm:prSet presAssocID="{B564FB9F-2133-4585-9C11-820CE5442A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ayon"/>
        </a:ext>
      </dgm:extLst>
    </dgm:pt>
    <dgm:pt modelId="{53618B7E-B875-4D77-8B34-548D5A1D3205}" type="pres">
      <dgm:prSet presAssocID="{B564FB9F-2133-4585-9C11-820CE5442A8A}" presName="spaceRect" presStyleCnt="0"/>
      <dgm:spPr/>
    </dgm:pt>
    <dgm:pt modelId="{0BD14808-6605-47B8-9624-C4B74B6E6ECA}" type="pres">
      <dgm:prSet presAssocID="{B564FB9F-2133-4585-9C11-820CE5442A8A}" presName="parTx" presStyleLbl="revTx" presStyleIdx="2" presStyleCnt="3">
        <dgm:presLayoutVars>
          <dgm:chMax val="0"/>
          <dgm:chPref val="0"/>
        </dgm:presLayoutVars>
      </dgm:prSet>
      <dgm:spPr/>
    </dgm:pt>
  </dgm:ptLst>
  <dgm:cxnLst>
    <dgm:cxn modelId="{EC18D603-451D-4197-89E1-A0E2E184674C}" srcId="{D1CFD21E-9926-4E25-8DF1-52AAA20322FF}" destId="{20DEFA51-79B1-4D1B-A7D1-398CE454D90C}" srcOrd="1" destOrd="0" parTransId="{165F29B4-7B27-4AA1-AE8D-3C8E96ED74D9}" sibTransId="{E04B88ED-E4FE-4C6F-9E13-1D616E0DD99C}"/>
    <dgm:cxn modelId="{34E3BA27-D17E-4787-9523-9E7285EED37A}" type="presOf" srcId="{20DEFA51-79B1-4D1B-A7D1-398CE454D90C}" destId="{487DCDE3-187F-4557-8C6D-A7FD6A038545}" srcOrd="0" destOrd="0" presId="urn:microsoft.com/office/officeart/2018/2/layout/IconVerticalSolidList"/>
    <dgm:cxn modelId="{AE533029-94D1-4C21-AD60-3A321B6778D8}" type="presOf" srcId="{B564FB9F-2133-4585-9C11-820CE5442A8A}" destId="{0BD14808-6605-47B8-9624-C4B74B6E6ECA}" srcOrd="0" destOrd="0" presId="urn:microsoft.com/office/officeart/2018/2/layout/IconVerticalSolidList"/>
    <dgm:cxn modelId="{E33E692B-C1EA-4D85-81DF-61AC50F58A76}" srcId="{D1CFD21E-9926-4E25-8DF1-52AAA20322FF}" destId="{6587DE86-C37E-4026-BE30-C0286731EEF2}" srcOrd="0" destOrd="0" parTransId="{51F5DC09-4A63-4F37-B301-8D494E2A4CDA}" sibTransId="{8CF96ED2-9CEE-45A1-AD44-12FCF4AF53DA}"/>
    <dgm:cxn modelId="{AB008A47-7A8B-4697-9042-50870F092033}" type="presOf" srcId="{6587DE86-C37E-4026-BE30-C0286731EEF2}" destId="{02F942E1-E904-4F47-8CB5-A14F49D72FB6}" srcOrd="0" destOrd="0" presId="urn:microsoft.com/office/officeart/2018/2/layout/IconVerticalSolidList"/>
    <dgm:cxn modelId="{6573ABBD-1C47-49F2-B96D-1D64B5A2AB48}" type="presOf" srcId="{D1CFD21E-9926-4E25-8DF1-52AAA20322FF}" destId="{4F984E2B-10D2-472C-A44E-FC224D2C1917}" srcOrd="0" destOrd="0" presId="urn:microsoft.com/office/officeart/2018/2/layout/IconVerticalSolidList"/>
    <dgm:cxn modelId="{085D97F3-F1F7-4CA3-A0A0-6FC61CC67ECA}" srcId="{D1CFD21E-9926-4E25-8DF1-52AAA20322FF}" destId="{B564FB9F-2133-4585-9C11-820CE5442A8A}" srcOrd="2" destOrd="0" parTransId="{D25AF452-61FE-42F6-96E9-2AE06423358B}" sibTransId="{28CD0C6E-3673-4006-901A-E263134C7049}"/>
    <dgm:cxn modelId="{0E2950D4-AF31-4DE7-97BA-287A2AC12645}" type="presParOf" srcId="{4F984E2B-10D2-472C-A44E-FC224D2C1917}" destId="{81E54F5C-54D2-4CC7-A7D1-727A681254B8}" srcOrd="0" destOrd="0" presId="urn:microsoft.com/office/officeart/2018/2/layout/IconVerticalSolidList"/>
    <dgm:cxn modelId="{75367E6F-1FC2-4310-93C4-8B5A14E8C735}" type="presParOf" srcId="{81E54F5C-54D2-4CC7-A7D1-727A681254B8}" destId="{B3413713-4B8A-4C09-97A7-263A81B8864D}" srcOrd="0" destOrd="0" presId="urn:microsoft.com/office/officeart/2018/2/layout/IconVerticalSolidList"/>
    <dgm:cxn modelId="{673D8819-84B4-4D10-8F51-AF847373B1D7}" type="presParOf" srcId="{81E54F5C-54D2-4CC7-A7D1-727A681254B8}" destId="{1374B452-68AB-4460-B292-A0D3AC3E8DBB}" srcOrd="1" destOrd="0" presId="urn:microsoft.com/office/officeart/2018/2/layout/IconVerticalSolidList"/>
    <dgm:cxn modelId="{FAA5FCE9-6D2F-48EF-908D-007D34D00183}" type="presParOf" srcId="{81E54F5C-54D2-4CC7-A7D1-727A681254B8}" destId="{E2FA1D96-1886-48E3-A7E4-4522AC1CE80D}" srcOrd="2" destOrd="0" presId="urn:microsoft.com/office/officeart/2018/2/layout/IconVerticalSolidList"/>
    <dgm:cxn modelId="{7CA1A10E-77EC-43A2-9A3D-DA032A0C0946}" type="presParOf" srcId="{81E54F5C-54D2-4CC7-A7D1-727A681254B8}" destId="{02F942E1-E904-4F47-8CB5-A14F49D72FB6}" srcOrd="3" destOrd="0" presId="urn:microsoft.com/office/officeart/2018/2/layout/IconVerticalSolidList"/>
    <dgm:cxn modelId="{6BC3C81F-650A-4A50-9C8E-A3EBBB90BFBE}" type="presParOf" srcId="{4F984E2B-10D2-472C-A44E-FC224D2C1917}" destId="{D01881FD-2DD6-4A8C-9FBE-8364AC53EB86}" srcOrd="1" destOrd="0" presId="urn:microsoft.com/office/officeart/2018/2/layout/IconVerticalSolidList"/>
    <dgm:cxn modelId="{90372CD2-399C-4784-BEAE-E8AE29FA6E92}" type="presParOf" srcId="{4F984E2B-10D2-472C-A44E-FC224D2C1917}" destId="{BB6D313C-D2B0-42D4-98A6-D907321FDD6B}" srcOrd="2" destOrd="0" presId="urn:microsoft.com/office/officeart/2018/2/layout/IconVerticalSolidList"/>
    <dgm:cxn modelId="{EC7294C0-94A6-4734-8849-662476A6BE1C}" type="presParOf" srcId="{BB6D313C-D2B0-42D4-98A6-D907321FDD6B}" destId="{0C114759-7771-4E15-B090-70D9B4B12994}" srcOrd="0" destOrd="0" presId="urn:microsoft.com/office/officeart/2018/2/layout/IconVerticalSolidList"/>
    <dgm:cxn modelId="{86AF563E-4125-4396-967E-7D5C6B7F39F1}" type="presParOf" srcId="{BB6D313C-D2B0-42D4-98A6-D907321FDD6B}" destId="{1B1BB28A-C780-4DEC-9169-09AD58AFD1A8}" srcOrd="1" destOrd="0" presId="urn:microsoft.com/office/officeart/2018/2/layout/IconVerticalSolidList"/>
    <dgm:cxn modelId="{B65F4435-5A39-462F-9EEB-A7EE1001FC50}" type="presParOf" srcId="{BB6D313C-D2B0-42D4-98A6-D907321FDD6B}" destId="{D3158DFC-31E8-4D31-95C1-778E1AD71AFF}" srcOrd="2" destOrd="0" presId="urn:microsoft.com/office/officeart/2018/2/layout/IconVerticalSolidList"/>
    <dgm:cxn modelId="{FAB42630-F5C0-4F1A-BEB6-47895FC63A47}" type="presParOf" srcId="{BB6D313C-D2B0-42D4-98A6-D907321FDD6B}" destId="{487DCDE3-187F-4557-8C6D-A7FD6A038545}" srcOrd="3" destOrd="0" presId="urn:microsoft.com/office/officeart/2018/2/layout/IconVerticalSolidList"/>
    <dgm:cxn modelId="{DF2D271E-9925-4D92-89EE-906764065EC7}" type="presParOf" srcId="{4F984E2B-10D2-472C-A44E-FC224D2C1917}" destId="{289C2E97-0849-4DA8-B3FC-860C5CA4ACEA}" srcOrd="3" destOrd="0" presId="urn:microsoft.com/office/officeart/2018/2/layout/IconVerticalSolidList"/>
    <dgm:cxn modelId="{DE2058C0-1E47-4D3E-861E-36213AE3870C}" type="presParOf" srcId="{4F984E2B-10D2-472C-A44E-FC224D2C1917}" destId="{C902F694-FD2C-425A-9405-17902609035F}" srcOrd="4" destOrd="0" presId="urn:microsoft.com/office/officeart/2018/2/layout/IconVerticalSolidList"/>
    <dgm:cxn modelId="{003255AE-AAD0-43C8-A82D-1BC7A2971934}" type="presParOf" srcId="{C902F694-FD2C-425A-9405-17902609035F}" destId="{93FD7DEA-0E35-47FE-8F7D-B9FBA8952422}" srcOrd="0" destOrd="0" presId="urn:microsoft.com/office/officeart/2018/2/layout/IconVerticalSolidList"/>
    <dgm:cxn modelId="{769EE83B-87F4-497E-A584-31E7F0CCA410}" type="presParOf" srcId="{C902F694-FD2C-425A-9405-17902609035F}" destId="{04BE7EFD-A782-4977-BC22-4C39FBFC2CD9}" srcOrd="1" destOrd="0" presId="urn:microsoft.com/office/officeart/2018/2/layout/IconVerticalSolidList"/>
    <dgm:cxn modelId="{9205A152-38E2-4858-A6B1-7D915906B15B}" type="presParOf" srcId="{C902F694-FD2C-425A-9405-17902609035F}" destId="{53618B7E-B875-4D77-8B34-548D5A1D3205}" srcOrd="2" destOrd="0" presId="urn:microsoft.com/office/officeart/2018/2/layout/IconVerticalSolidList"/>
    <dgm:cxn modelId="{AE547D42-B2D7-4920-816A-9C08ACEED50D}" type="presParOf" srcId="{C902F694-FD2C-425A-9405-17902609035F}" destId="{0BD14808-6605-47B8-9624-C4B74B6E6E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B1D46-700D-431D-8699-FA5DDBB23D0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868D325-E1FB-4777-AE49-40123F12AA62}">
      <dgm:prSet/>
      <dgm:spPr/>
      <dgm:t>
        <a:bodyPr/>
        <a:lstStyle/>
        <a:p>
          <a:pPr>
            <a:defRPr cap="all"/>
          </a:pPr>
          <a:r>
            <a:rPr lang="en-US"/>
            <a:t>• Artiste québécois reconnu (1923-2002)</a:t>
          </a:r>
        </a:p>
      </dgm:t>
    </dgm:pt>
    <dgm:pt modelId="{2951B851-4595-425B-9EA7-1F3D0ADE433D}" type="parTrans" cxnId="{54D2EBC7-BC98-4E18-883C-2BDF7D58B32C}">
      <dgm:prSet/>
      <dgm:spPr/>
      <dgm:t>
        <a:bodyPr/>
        <a:lstStyle/>
        <a:p>
          <a:endParaRPr lang="en-US"/>
        </a:p>
      </dgm:t>
    </dgm:pt>
    <dgm:pt modelId="{34FAF5F1-7614-4326-9650-00249A6933B1}" type="sibTrans" cxnId="{54D2EBC7-BC98-4E18-883C-2BDF7D58B32C}">
      <dgm:prSet/>
      <dgm:spPr/>
      <dgm:t>
        <a:bodyPr/>
        <a:lstStyle/>
        <a:p>
          <a:endParaRPr lang="en-US"/>
        </a:p>
      </dgm:t>
    </dgm:pt>
    <dgm:pt modelId="{C8210755-CB2F-4D29-8566-58B5F68891DD}">
      <dgm:prSet/>
      <dgm:spPr/>
      <dgm:t>
        <a:bodyPr/>
        <a:lstStyle/>
        <a:p>
          <a:pPr>
            <a:defRPr cap="all"/>
          </a:pPr>
          <a:r>
            <a:rPr lang="en-US"/>
            <a:t>• Peinture gestuelle, matière, nature</a:t>
          </a:r>
        </a:p>
      </dgm:t>
    </dgm:pt>
    <dgm:pt modelId="{18BFD2A1-05DE-4BB3-9712-457F822EE8FC}" type="parTrans" cxnId="{7CA4199C-574B-47D5-A57C-3733EA553D00}">
      <dgm:prSet/>
      <dgm:spPr/>
      <dgm:t>
        <a:bodyPr/>
        <a:lstStyle/>
        <a:p>
          <a:endParaRPr lang="en-US"/>
        </a:p>
      </dgm:t>
    </dgm:pt>
    <dgm:pt modelId="{699A2B35-CA29-4AF4-8C91-C53ED087474E}" type="sibTrans" cxnId="{7CA4199C-574B-47D5-A57C-3733EA553D00}">
      <dgm:prSet/>
      <dgm:spPr/>
      <dgm:t>
        <a:bodyPr/>
        <a:lstStyle/>
        <a:p>
          <a:endParaRPr lang="en-US"/>
        </a:p>
      </dgm:t>
    </dgm:pt>
    <dgm:pt modelId="{E4035626-45BD-4488-B222-E960C5BCF7CB}">
      <dgm:prSet/>
      <dgm:spPr/>
      <dgm:t>
        <a:bodyPr/>
        <a:lstStyle/>
        <a:p>
          <a:pPr>
            <a:defRPr cap="all"/>
          </a:pPr>
          <a:r>
            <a:rPr lang="en-US"/>
            <a:t>• Membre des Automatistes avec Borduas</a:t>
          </a:r>
        </a:p>
      </dgm:t>
    </dgm:pt>
    <dgm:pt modelId="{7663E6B8-5A35-430C-9402-41B06BA01F67}" type="parTrans" cxnId="{C4E09AB1-6178-4B8E-9DD6-3D16A0AB79BB}">
      <dgm:prSet/>
      <dgm:spPr/>
      <dgm:t>
        <a:bodyPr/>
        <a:lstStyle/>
        <a:p>
          <a:endParaRPr lang="en-US"/>
        </a:p>
      </dgm:t>
    </dgm:pt>
    <dgm:pt modelId="{B4CEC378-7F8C-422C-8BA4-5F0E16CF9CFD}" type="sibTrans" cxnId="{C4E09AB1-6178-4B8E-9DD6-3D16A0AB79BB}">
      <dgm:prSet/>
      <dgm:spPr/>
      <dgm:t>
        <a:bodyPr/>
        <a:lstStyle/>
        <a:p>
          <a:endParaRPr lang="en-US"/>
        </a:p>
      </dgm:t>
    </dgm:pt>
    <dgm:pt modelId="{18BF3945-ECFA-409B-9DD2-1DDEB9067308}">
      <dgm:prSet/>
      <dgm:spPr/>
      <dgm:t>
        <a:bodyPr/>
        <a:lstStyle/>
        <a:p>
          <a:pPr>
            <a:defRPr cap="all"/>
          </a:pPr>
          <a:r>
            <a:rPr lang="en-US"/>
            <a:t>• Créer sans planification : liberté du geste</a:t>
          </a:r>
        </a:p>
      </dgm:t>
    </dgm:pt>
    <dgm:pt modelId="{37BB853E-AE8D-456B-B4D5-382F94A9576D}" type="parTrans" cxnId="{418D3E4C-1F8D-4BD2-98A2-0F21C42A46C4}">
      <dgm:prSet/>
      <dgm:spPr/>
      <dgm:t>
        <a:bodyPr/>
        <a:lstStyle/>
        <a:p>
          <a:endParaRPr lang="en-US"/>
        </a:p>
      </dgm:t>
    </dgm:pt>
    <dgm:pt modelId="{1991E5B4-B760-4B6C-86B6-FEEF1F410F3D}" type="sibTrans" cxnId="{418D3E4C-1F8D-4BD2-98A2-0F21C42A46C4}">
      <dgm:prSet/>
      <dgm:spPr/>
      <dgm:t>
        <a:bodyPr/>
        <a:lstStyle/>
        <a:p>
          <a:endParaRPr lang="en-US"/>
        </a:p>
      </dgm:t>
    </dgm:pt>
    <dgm:pt modelId="{17A1E9A1-B654-4FCA-9C44-D9F834F89483}" type="pres">
      <dgm:prSet presAssocID="{BE9B1D46-700D-431D-8699-FA5DDBB23D02}" presName="root" presStyleCnt="0">
        <dgm:presLayoutVars>
          <dgm:dir/>
          <dgm:resizeHandles val="exact"/>
        </dgm:presLayoutVars>
      </dgm:prSet>
      <dgm:spPr/>
    </dgm:pt>
    <dgm:pt modelId="{1AA2D4E7-2D4C-4260-80C8-EB77D8AE9AE8}" type="pres">
      <dgm:prSet presAssocID="{D868D325-E1FB-4777-AE49-40123F12AA62}" presName="compNode" presStyleCnt="0"/>
      <dgm:spPr/>
    </dgm:pt>
    <dgm:pt modelId="{E10A726C-3A88-4879-9469-1282F04115C7}" type="pres">
      <dgm:prSet presAssocID="{D868D325-E1FB-4777-AE49-40123F12AA62}" presName="iconBgRect" presStyleLbl="bgShp" presStyleIdx="0" presStyleCnt="4"/>
      <dgm:spPr/>
    </dgm:pt>
    <dgm:pt modelId="{9609A247-5A79-47BF-95F4-1599FE7791D3}" type="pres">
      <dgm:prSet presAssocID="{D868D325-E1FB-4777-AE49-40123F12AA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tiste"/>
        </a:ext>
      </dgm:extLst>
    </dgm:pt>
    <dgm:pt modelId="{5D63DBBC-71E1-4D1A-A7F9-DB40DDA62E66}" type="pres">
      <dgm:prSet presAssocID="{D868D325-E1FB-4777-AE49-40123F12AA62}" presName="spaceRect" presStyleCnt="0"/>
      <dgm:spPr/>
    </dgm:pt>
    <dgm:pt modelId="{AAF6E04B-3036-479B-B361-D05FB42B7B44}" type="pres">
      <dgm:prSet presAssocID="{D868D325-E1FB-4777-AE49-40123F12AA62}" presName="textRect" presStyleLbl="revTx" presStyleIdx="0" presStyleCnt="4">
        <dgm:presLayoutVars>
          <dgm:chMax val="1"/>
          <dgm:chPref val="1"/>
        </dgm:presLayoutVars>
      </dgm:prSet>
      <dgm:spPr/>
    </dgm:pt>
    <dgm:pt modelId="{E403E842-6F46-4C82-B550-C508B34F9BF9}" type="pres">
      <dgm:prSet presAssocID="{34FAF5F1-7614-4326-9650-00249A6933B1}" presName="sibTrans" presStyleCnt="0"/>
      <dgm:spPr/>
    </dgm:pt>
    <dgm:pt modelId="{E856D11A-9783-40DB-8DB1-12007A20A6B8}" type="pres">
      <dgm:prSet presAssocID="{C8210755-CB2F-4D29-8566-58B5F68891DD}" presName="compNode" presStyleCnt="0"/>
      <dgm:spPr/>
    </dgm:pt>
    <dgm:pt modelId="{6D0217EB-0F10-41FE-BD27-CD4CE2077BE7}" type="pres">
      <dgm:prSet presAssocID="{C8210755-CB2F-4D29-8566-58B5F68891DD}" presName="iconBgRect" presStyleLbl="bgShp" presStyleIdx="1" presStyleCnt="4"/>
      <dgm:spPr/>
    </dgm:pt>
    <dgm:pt modelId="{FB7702F1-1AE9-4CC0-98F1-543C4901FA17}" type="pres">
      <dgm:prSet presAssocID="{C8210755-CB2F-4D29-8566-58B5F68891D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ll paint brush"/>
        </a:ext>
      </dgm:extLst>
    </dgm:pt>
    <dgm:pt modelId="{77A98F27-FF18-4967-ABA5-2978DFF3F0AC}" type="pres">
      <dgm:prSet presAssocID="{C8210755-CB2F-4D29-8566-58B5F68891DD}" presName="spaceRect" presStyleCnt="0"/>
      <dgm:spPr/>
    </dgm:pt>
    <dgm:pt modelId="{04D123A3-ABDB-44DB-8274-D01335B56298}" type="pres">
      <dgm:prSet presAssocID="{C8210755-CB2F-4D29-8566-58B5F68891DD}" presName="textRect" presStyleLbl="revTx" presStyleIdx="1" presStyleCnt="4">
        <dgm:presLayoutVars>
          <dgm:chMax val="1"/>
          <dgm:chPref val="1"/>
        </dgm:presLayoutVars>
      </dgm:prSet>
      <dgm:spPr/>
    </dgm:pt>
    <dgm:pt modelId="{C4E513F7-F128-4514-8FB2-CE54611B383E}" type="pres">
      <dgm:prSet presAssocID="{699A2B35-CA29-4AF4-8C91-C53ED087474E}" presName="sibTrans" presStyleCnt="0"/>
      <dgm:spPr/>
    </dgm:pt>
    <dgm:pt modelId="{E49CBDDC-CF30-47E4-AC89-3C666F926A75}" type="pres">
      <dgm:prSet presAssocID="{E4035626-45BD-4488-B222-E960C5BCF7CB}" presName="compNode" presStyleCnt="0"/>
      <dgm:spPr/>
    </dgm:pt>
    <dgm:pt modelId="{3E6689E4-1A0D-4E42-A18A-ACE579F9C4DF}" type="pres">
      <dgm:prSet presAssocID="{E4035626-45BD-4488-B222-E960C5BCF7CB}" presName="iconBgRect" presStyleLbl="bgShp" presStyleIdx="2" presStyleCnt="4"/>
      <dgm:spPr/>
    </dgm:pt>
    <dgm:pt modelId="{53340C79-F495-4FE7-8E25-E9DECCB81B3D}" type="pres">
      <dgm:prSet presAssocID="{E4035626-45BD-4488-B222-E960C5BCF7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26DF0BD3-8B5E-4177-8070-C1AD7C6365A6}" type="pres">
      <dgm:prSet presAssocID="{E4035626-45BD-4488-B222-E960C5BCF7CB}" presName="spaceRect" presStyleCnt="0"/>
      <dgm:spPr/>
    </dgm:pt>
    <dgm:pt modelId="{43AA872B-5D2D-455B-B5E2-458789BD720E}" type="pres">
      <dgm:prSet presAssocID="{E4035626-45BD-4488-B222-E960C5BCF7CB}" presName="textRect" presStyleLbl="revTx" presStyleIdx="2" presStyleCnt="4">
        <dgm:presLayoutVars>
          <dgm:chMax val="1"/>
          <dgm:chPref val="1"/>
        </dgm:presLayoutVars>
      </dgm:prSet>
      <dgm:spPr/>
    </dgm:pt>
    <dgm:pt modelId="{3E031DA6-3796-4A38-A5AE-B518C08C9DFC}" type="pres">
      <dgm:prSet presAssocID="{B4CEC378-7F8C-422C-8BA4-5F0E16CF9CFD}" presName="sibTrans" presStyleCnt="0"/>
      <dgm:spPr/>
    </dgm:pt>
    <dgm:pt modelId="{8A70B60C-73F8-49DF-AC46-F8D9BB0D6092}" type="pres">
      <dgm:prSet presAssocID="{18BF3945-ECFA-409B-9DD2-1DDEB9067308}" presName="compNode" presStyleCnt="0"/>
      <dgm:spPr/>
    </dgm:pt>
    <dgm:pt modelId="{1134C0AE-EDD1-4848-BE8E-8169465561CD}" type="pres">
      <dgm:prSet presAssocID="{18BF3945-ECFA-409B-9DD2-1DDEB9067308}" presName="iconBgRect" presStyleLbl="bgShp" presStyleIdx="3" presStyleCnt="4"/>
      <dgm:spPr/>
    </dgm:pt>
    <dgm:pt modelId="{93B50EB4-3DE6-40B5-810A-516E180C3DB4}" type="pres">
      <dgm:prSet presAssocID="{18BF3945-ECFA-409B-9DD2-1DDEB90673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 Language"/>
        </a:ext>
      </dgm:extLst>
    </dgm:pt>
    <dgm:pt modelId="{6D465871-FD59-41A2-95CC-70883548CF99}" type="pres">
      <dgm:prSet presAssocID="{18BF3945-ECFA-409B-9DD2-1DDEB9067308}" presName="spaceRect" presStyleCnt="0"/>
      <dgm:spPr/>
    </dgm:pt>
    <dgm:pt modelId="{7FC800D7-89D6-44D8-AE78-635D3AB7741F}" type="pres">
      <dgm:prSet presAssocID="{18BF3945-ECFA-409B-9DD2-1DDEB9067308}" presName="textRect" presStyleLbl="revTx" presStyleIdx="3" presStyleCnt="4">
        <dgm:presLayoutVars>
          <dgm:chMax val="1"/>
          <dgm:chPref val="1"/>
        </dgm:presLayoutVars>
      </dgm:prSet>
      <dgm:spPr/>
    </dgm:pt>
  </dgm:ptLst>
  <dgm:cxnLst>
    <dgm:cxn modelId="{418D3E4C-1F8D-4BD2-98A2-0F21C42A46C4}" srcId="{BE9B1D46-700D-431D-8699-FA5DDBB23D02}" destId="{18BF3945-ECFA-409B-9DD2-1DDEB9067308}" srcOrd="3" destOrd="0" parTransId="{37BB853E-AE8D-456B-B4D5-382F94A9576D}" sibTransId="{1991E5B4-B760-4B6C-86B6-FEEF1F410F3D}"/>
    <dgm:cxn modelId="{96F5D94C-4AD5-4C58-9078-64ED024DFBAD}" type="presOf" srcId="{C8210755-CB2F-4D29-8566-58B5F68891DD}" destId="{04D123A3-ABDB-44DB-8274-D01335B56298}" srcOrd="0" destOrd="0" presId="urn:microsoft.com/office/officeart/2018/5/layout/IconCircleLabelList"/>
    <dgm:cxn modelId="{03AB9C79-7D33-4856-84FD-F285E9ED76BD}" type="presOf" srcId="{D868D325-E1FB-4777-AE49-40123F12AA62}" destId="{AAF6E04B-3036-479B-B361-D05FB42B7B44}" srcOrd="0" destOrd="0" presId="urn:microsoft.com/office/officeart/2018/5/layout/IconCircleLabelList"/>
    <dgm:cxn modelId="{A9945B81-0F88-44AE-B16D-1B80946D9917}" type="presOf" srcId="{18BF3945-ECFA-409B-9DD2-1DDEB9067308}" destId="{7FC800D7-89D6-44D8-AE78-635D3AB7741F}" srcOrd="0" destOrd="0" presId="urn:microsoft.com/office/officeart/2018/5/layout/IconCircleLabelList"/>
    <dgm:cxn modelId="{7CA4199C-574B-47D5-A57C-3733EA553D00}" srcId="{BE9B1D46-700D-431D-8699-FA5DDBB23D02}" destId="{C8210755-CB2F-4D29-8566-58B5F68891DD}" srcOrd="1" destOrd="0" parTransId="{18BFD2A1-05DE-4BB3-9712-457F822EE8FC}" sibTransId="{699A2B35-CA29-4AF4-8C91-C53ED087474E}"/>
    <dgm:cxn modelId="{8B98C8B0-A135-4BD9-B34B-049C1DC75F7E}" type="presOf" srcId="{BE9B1D46-700D-431D-8699-FA5DDBB23D02}" destId="{17A1E9A1-B654-4FCA-9C44-D9F834F89483}" srcOrd="0" destOrd="0" presId="urn:microsoft.com/office/officeart/2018/5/layout/IconCircleLabelList"/>
    <dgm:cxn modelId="{C4E09AB1-6178-4B8E-9DD6-3D16A0AB79BB}" srcId="{BE9B1D46-700D-431D-8699-FA5DDBB23D02}" destId="{E4035626-45BD-4488-B222-E960C5BCF7CB}" srcOrd="2" destOrd="0" parTransId="{7663E6B8-5A35-430C-9402-41B06BA01F67}" sibTransId="{B4CEC378-7F8C-422C-8BA4-5F0E16CF9CFD}"/>
    <dgm:cxn modelId="{54D2EBC7-BC98-4E18-883C-2BDF7D58B32C}" srcId="{BE9B1D46-700D-431D-8699-FA5DDBB23D02}" destId="{D868D325-E1FB-4777-AE49-40123F12AA62}" srcOrd="0" destOrd="0" parTransId="{2951B851-4595-425B-9EA7-1F3D0ADE433D}" sibTransId="{34FAF5F1-7614-4326-9650-00249A6933B1}"/>
    <dgm:cxn modelId="{D0E38FC9-D7EC-4FFB-B8EF-C6ACC4E975C3}" type="presOf" srcId="{E4035626-45BD-4488-B222-E960C5BCF7CB}" destId="{43AA872B-5D2D-455B-B5E2-458789BD720E}" srcOrd="0" destOrd="0" presId="urn:microsoft.com/office/officeart/2018/5/layout/IconCircleLabelList"/>
    <dgm:cxn modelId="{05D9E0C9-2238-446E-A275-C8EB8A648DA4}" type="presParOf" srcId="{17A1E9A1-B654-4FCA-9C44-D9F834F89483}" destId="{1AA2D4E7-2D4C-4260-80C8-EB77D8AE9AE8}" srcOrd="0" destOrd="0" presId="urn:microsoft.com/office/officeart/2018/5/layout/IconCircleLabelList"/>
    <dgm:cxn modelId="{DC21EEBC-4D75-422D-9A18-8A8C8FD6E035}" type="presParOf" srcId="{1AA2D4E7-2D4C-4260-80C8-EB77D8AE9AE8}" destId="{E10A726C-3A88-4879-9469-1282F04115C7}" srcOrd="0" destOrd="0" presId="urn:microsoft.com/office/officeart/2018/5/layout/IconCircleLabelList"/>
    <dgm:cxn modelId="{23EE8BB7-4F9D-4704-B769-DD6F6725C3F4}" type="presParOf" srcId="{1AA2D4E7-2D4C-4260-80C8-EB77D8AE9AE8}" destId="{9609A247-5A79-47BF-95F4-1599FE7791D3}" srcOrd="1" destOrd="0" presId="urn:microsoft.com/office/officeart/2018/5/layout/IconCircleLabelList"/>
    <dgm:cxn modelId="{EB29FC2E-E9FA-4838-9245-83842FB42A85}" type="presParOf" srcId="{1AA2D4E7-2D4C-4260-80C8-EB77D8AE9AE8}" destId="{5D63DBBC-71E1-4D1A-A7F9-DB40DDA62E66}" srcOrd="2" destOrd="0" presId="urn:microsoft.com/office/officeart/2018/5/layout/IconCircleLabelList"/>
    <dgm:cxn modelId="{9BADB98E-F3E9-4B2D-BCBB-DE46AD3633EA}" type="presParOf" srcId="{1AA2D4E7-2D4C-4260-80C8-EB77D8AE9AE8}" destId="{AAF6E04B-3036-479B-B361-D05FB42B7B44}" srcOrd="3" destOrd="0" presId="urn:microsoft.com/office/officeart/2018/5/layout/IconCircleLabelList"/>
    <dgm:cxn modelId="{E47ACEFD-7159-473E-B001-4FDE3641AF6F}" type="presParOf" srcId="{17A1E9A1-B654-4FCA-9C44-D9F834F89483}" destId="{E403E842-6F46-4C82-B550-C508B34F9BF9}" srcOrd="1" destOrd="0" presId="urn:microsoft.com/office/officeart/2018/5/layout/IconCircleLabelList"/>
    <dgm:cxn modelId="{A95C95B7-228C-4A2E-B81D-6152655658DF}" type="presParOf" srcId="{17A1E9A1-B654-4FCA-9C44-D9F834F89483}" destId="{E856D11A-9783-40DB-8DB1-12007A20A6B8}" srcOrd="2" destOrd="0" presId="urn:microsoft.com/office/officeart/2018/5/layout/IconCircleLabelList"/>
    <dgm:cxn modelId="{D78E843C-4472-40E4-8557-E2F5D910B905}" type="presParOf" srcId="{E856D11A-9783-40DB-8DB1-12007A20A6B8}" destId="{6D0217EB-0F10-41FE-BD27-CD4CE2077BE7}" srcOrd="0" destOrd="0" presId="urn:microsoft.com/office/officeart/2018/5/layout/IconCircleLabelList"/>
    <dgm:cxn modelId="{84EB633C-68B0-4732-BB5F-82B602DAE8FF}" type="presParOf" srcId="{E856D11A-9783-40DB-8DB1-12007A20A6B8}" destId="{FB7702F1-1AE9-4CC0-98F1-543C4901FA17}" srcOrd="1" destOrd="0" presId="urn:microsoft.com/office/officeart/2018/5/layout/IconCircleLabelList"/>
    <dgm:cxn modelId="{A6894EFE-C50B-4532-BC1F-2BA3AFB462FE}" type="presParOf" srcId="{E856D11A-9783-40DB-8DB1-12007A20A6B8}" destId="{77A98F27-FF18-4967-ABA5-2978DFF3F0AC}" srcOrd="2" destOrd="0" presId="urn:microsoft.com/office/officeart/2018/5/layout/IconCircleLabelList"/>
    <dgm:cxn modelId="{9A66380D-E614-499C-A70C-ADDDC3B9FA80}" type="presParOf" srcId="{E856D11A-9783-40DB-8DB1-12007A20A6B8}" destId="{04D123A3-ABDB-44DB-8274-D01335B56298}" srcOrd="3" destOrd="0" presId="urn:microsoft.com/office/officeart/2018/5/layout/IconCircleLabelList"/>
    <dgm:cxn modelId="{3361C404-5DC1-4E07-A775-0C8255502DA0}" type="presParOf" srcId="{17A1E9A1-B654-4FCA-9C44-D9F834F89483}" destId="{C4E513F7-F128-4514-8FB2-CE54611B383E}" srcOrd="3" destOrd="0" presId="urn:microsoft.com/office/officeart/2018/5/layout/IconCircleLabelList"/>
    <dgm:cxn modelId="{0EF7395C-A99A-49FF-B5C1-24962C677246}" type="presParOf" srcId="{17A1E9A1-B654-4FCA-9C44-D9F834F89483}" destId="{E49CBDDC-CF30-47E4-AC89-3C666F926A75}" srcOrd="4" destOrd="0" presId="urn:microsoft.com/office/officeart/2018/5/layout/IconCircleLabelList"/>
    <dgm:cxn modelId="{A7DB5F53-6084-43B2-8E30-67EC28BB01DE}" type="presParOf" srcId="{E49CBDDC-CF30-47E4-AC89-3C666F926A75}" destId="{3E6689E4-1A0D-4E42-A18A-ACE579F9C4DF}" srcOrd="0" destOrd="0" presId="urn:microsoft.com/office/officeart/2018/5/layout/IconCircleLabelList"/>
    <dgm:cxn modelId="{7C648DA4-C596-483F-80BF-FE7C47778E78}" type="presParOf" srcId="{E49CBDDC-CF30-47E4-AC89-3C666F926A75}" destId="{53340C79-F495-4FE7-8E25-E9DECCB81B3D}" srcOrd="1" destOrd="0" presId="urn:microsoft.com/office/officeart/2018/5/layout/IconCircleLabelList"/>
    <dgm:cxn modelId="{611BB817-10D7-485D-A004-41A6D52FCA43}" type="presParOf" srcId="{E49CBDDC-CF30-47E4-AC89-3C666F926A75}" destId="{26DF0BD3-8B5E-4177-8070-C1AD7C6365A6}" srcOrd="2" destOrd="0" presId="urn:microsoft.com/office/officeart/2018/5/layout/IconCircleLabelList"/>
    <dgm:cxn modelId="{B848669E-95DC-417E-9C31-7BB7E86050D1}" type="presParOf" srcId="{E49CBDDC-CF30-47E4-AC89-3C666F926A75}" destId="{43AA872B-5D2D-455B-B5E2-458789BD720E}" srcOrd="3" destOrd="0" presId="urn:microsoft.com/office/officeart/2018/5/layout/IconCircleLabelList"/>
    <dgm:cxn modelId="{7D5273B7-AA70-4DC1-846C-5764B5C20144}" type="presParOf" srcId="{17A1E9A1-B654-4FCA-9C44-D9F834F89483}" destId="{3E031DA6-3796-4A38-A5AE-B518C08C9DFC}" srcOrd="5" destOrd="0" presId="urn:microsoft.com/office/officeart/2018/5/layout/IconCircleLabelList"/>
    <dgm:cxn modelId="{05653238-4807-4D5F-ADDC-05570D629811}" type="presParOf" srcId="{17A1E9A1-B654-4FCA-9C44-D9F834F89483}" destId="{8A70B60C-73F8-49DF-AC46-F8D9BB0D6092}" srcOrd="6" destOrd="0" presId="urn:microsoft.com/office/officeart/2018/5/layout/IconCircleLabelList"/>
    <dgm:cxn modelId="{C04C0BF9-5076-4EEB-BC59-04D9D494EB56}" type="presParOf" srcId="{8A70B60C-73F8-49DF-AC46-F8D9BB0D6092}" destId="{1134C0AE-EDD1-4848-BE8E-8169465561CD}" srcOrd="0" destOrd="0" presId="urn:microsoft.com/office/officeart/2018/5/layout/IconCircleLabelList"/>
    <dgm:cxn modelId="{514AD1CE-3908-444D-AEE5-A623D0BB4AFF}" type="presParOf" srcId="{8A70B60C-73F8-49DF-AC46-F8D9BB0D6092}" destId="{93B50EB4-3DE6-40B5-810A-516E180C3DB4}" srcOrd="1" destOrd="0" presId="urn:microsoft.com/office/officeart/2018/5/layout/IconCircleLabelList"/>
    <dgm:cxn modelId="{39C41F51-FE89-4025-A694-ECA7AEA9DE04}" type="presParOf" srcId="{8A70B60C-73F8-49DF-AC46-F8D9BB0D6092}" destId="{6D465871-FD59-41A2-95CC-70883548CF99}" srcOrd="2" destOrd="0" presId="urn:microsoft.com/office/officeart/2018/5/layout/IconCircleLabelList"/>
    <dgm:cxn modelId="{325C7E07-0964-470C-8D2D-CB5580927904}" type="presParOf" srcId="{8A70B60C-73F8-49DF-AC46-F8D9BB0D6092}" destId="{7FC800D7-89D6-44D8-AE78-635D3AB7741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DEFAD8-EBA7-4610-BAE2-468BC498EAF4}"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53D59B48-834C-4E42-A606-0BD1890968EF}">
      <dgm:prSet/>
      <dgm:spPr/>
      <dgm:t>
        <a:bodyPr/>
        <a:lstStyle/>
        <a:p>
          <a:r>
            <a:rPr lang="en-US"/>
            <a:t>Consigne : Crée une page personnelle symbolique</a:t>
          </a:r>
        </a:p>
      </dgm:t>
    </dgm:pt>
    <dgm:pt modelId="{7B988103-17E8-422F-B9D5-A5E0029B5A47}" type="parTrans" cxnId="{3CA22BBA-5B77-42EC-BC3D-FCBC349540DA}">
      <dgm:prSet/>
      <dgm:spPr/>
      <dgm:t>
        <a:bodyPr/>
        <a:lstStyle/>
        <a:p>
          <a:endParaRPr lang="en-US"/>
        </a:p>
      </dgm:t>
    </dgm:pt>
    <dgm:pt modelId="{5E7CFF2F-87CE-4FBF-833F-45E8E30986F4}" type="sibTrans" cxnId="{3CA22BBA-5B77-42EC-BC3D-FCBC349540DA}">
      <dgm:prSet/>
      <dgm:spPr/>
      <dgm:t>
        <a:bodyPr/>
        <a:lstStyle/>
        <a:p>
          <a:endParaRPr lang="en-US"/>
        </a:p>
      </dgm:t>
    </dgm:pt>
    <dgm:pt modelId="{4B9363BB-55E8-4C6C-986B-7F96683E2B0A}">
      <dgm:prSet/>
      <dgm:spPr/>
      <dgm:t>
        <a:bodyPr/>
        <a:lstStyle/>
        <a:p>
          <a:r>
            <a:rPr lang="en-US"/>
            <a:t>• Une forme : spirale, arbre, flèche…</a:t>
          </a:r>
        </a:p>
      </dgm:t>
    </dgm:pt>
    <dgm:pt modelId="{A00D3382-2594-4380-891F-17F458B14FF6}" type="parTrans" cxnId="{D0696CD6-F296-4546-8756-E31375013FAA}">
      <dgm:prSet/>
      <dgm:spPr/>
      <dgm:t>
        <a:bodyPr/>
        <a:lstStyle/>
        <a:p>
          <a:endParaRPr lang="en-US"/>
        </a:p>
      </dgm:t>
    </dgm:pt>
    <dgm:pt modelId="{BE81E6EA-13FE-4430-B644-DF0E0EED9E12}" type="sibTrans" cxnId="{D0696CD6-F296-4546-8756-E31375013FAA}">
      <dgm:prSet/>
      <dgm:spPr/>
      <dgm:t>
        <a:bodyPr/>
        <a:lstStyle/>
        <a:p>
          <a:endParaRPr lang="en-US"/>
        </a:p>
      </dgm:t>
    </dgm:pt>
    <dgm:pt modelId="{2F3DBC01-2BE0-4742-AFCA-AC70A226C646}">
      <dgm:prSet/>
      <dgm:spPr/>
      <dgm:t>
        <a:bodyPr/>
        <a:lstStyle/>
        <a:p>
          <a:r>
            <a:rPr lang="en-US"/>
            <a:t>• Des couleurs : ton énergie du moment</a:t>
          </a:r>
        </a:p>
      </dgm:t>
    </dgm:pt>
    <dgm:pt modelId="{672DBD92-6E31-4AE3-97DC-016ECCCBA9EC}" type="parTrans" cxnId="{ED81553C-A047-4465-A69F-1E8229DA451D}">
      <dgm:prSet/>
      <dgm:spPr/>
      <dgm:t>
        <a:bodyPr/>
        <a:lstStyle/>
        <a:p>
          <a:endParaRPr lang="en-US"/>
        </a:p>
      </dgm:t>
    </dgm:pt>
    <dgm:pt modelId="{A0B3DAC8-5722-440F-A3D5-4EB53EF13A6D}" type="sibTrans" cxnId="{ED81553C-A047-4465-A69F-1E8229DA451D}">
      <dgm:prSet/>
      <dgm:spPr/>
      <dgm:t>
        <a:bodyPr/>
        <a:lstStyle/>
        <a:p>
          <a:endParaRPr lang="en-US"/>
        </a:p>
      </dgm:t>
    </dgm:pt>
    <dgm:pt modelId="{0D1B1620-0802-45AB-98E7-42F5707B2388}">
      <dgm:prSet/>
      <dgm:spPr/>
      <dgm:t>
        <a:bodyPr/>
        <a:lstStyle/>
        <a:p>
          <a:r>
            <a:rPr lang="en-US"/>
            <a:t>• Un mot ou une phrase</a:t>
          </a:r>
        </a:p>
      </dgm:t>
    </dgm:pt>
    <dgm:pt modelId="{82483AC3-5B79-4ED0-A5EE-D8990FDC109B}" type="parTrans" cxnId="{131008E7-5C68-4310-AE8B-DE538F376330}">
      <dgm:prSet/>
      <dgm:spPr/>
      <dgm:t>
        <a:bodyPr/>
        <a:lstStyle/>
        <a:p>
          <a:endParaRPr lang="en-US"/>
        </a:p>
      </dgm:t>
    </dgm:pt>
    <dgm:pt modelId="{A130291F-8F07-47AA-9F12-66120CE3337D}" type="sibTrans" cxnId="{131008E7-5C68-4310-AE8B-DE538F376330}">
      <dgm:prSet/>
      <dgm:spPr/>
      <dgm:t>
        <a:bodyPr/>
        <a:lstStyle/>
        <a:p>
          <a:endParaRPr lang="en-US"/>
        </a:p>
      </dgm:t>
    </dgm:pt>
    <dgm:pt modelId="{76B611A6-2A3A-4D80-89B9-632729E507FC}">
      <dgm:prSet/>
      <dgm:spPr/>
      <dgm:t>
        <a:bodyPr/>
        <a:lstStyle/>
        <a:p>
          <a:r>
            <a:rPr lang="en-US"/>
            <a:t>• Un geste ou collage inspiré de Riopelle</a:t>
          </a:r>
        </a:p>
      </dgm:t>
    </dgm:pt>
    <dgm:pt modelId="{E80E6EE0-DC5A-4778-9959-20EFB9F0B8CC}" type="parTrans" cxnId="{97319CC1-3614-49DE-89B8-437193B7BBF8}">
      <dgm:prSet/>
      <dgm:spPr/>
      <dgm:t>
        <a:bodyPr/>
        <a:lstStyle/>
        <a:p>
          <a:endParaRPr lang="en-US"/>
        </a:p>
      </dgm:t>
    </dgm:pt>
    <dgm:pt modelId="{EC8CCCD6-3771-4570-82EE-DD82660F4154}" type="sibTrans" cxnId="{97319CC1-3614-49DE-89B8-437193B7BBF8}">
      <dgm:prSet/>
      <dgm:spPr/>
      <dgm:t>
        <a:bodyPr/>
        <a:lstStyle/>
        <a:p>
          <a:endParaRPr lang="en-US"/>
        </a:p>
      </dgm:t>
    </dgm:pt>
    <dgm:pt modelId="{BC51E8A9-0FB8-405F-81FE-0217869542E2}">
      <dgm:prSet/>
      <dgm:spPr/>
      <dgm:t>
        <a:bodyPr/>
        <a:lstStyle/>
        <a:p>
          <a:r>
            <a:rPr lang="en-US"/>
            <a:t>→ Pas besoin de savoir dessiner, explore !</a:t>
          </a:r>
        </a:p>
      </dgm:t>
    </dgm:pt>
    <dgm:pt modelId="{AC490D09-5895-4FBF-8554-9AAF881A4D9B}" type="parTrans" cxnId="{C13D0567-F0F9-460A-A346-4357E30F4C10}">
      <dgm:prSet/>
      <dgm:spPr/>
      <dgm:t>
        <a:bodyPr/>
        <a:lstStyle/>
        <a:p>
          <a:endParaRPr lang="en-US"/>
        </a:p>
      </dgm:t>
    </dgm:pt>
    <dgm:pt modelId="{14500E81-ADA8-4EF3-821C-31E5D1DA72A0}" type="sibTrans" cxnId="{C13D0567-F0F9-460A-A346-4357E30F4C10}">
      <dgm:prSet/>
      <dgm:spPr/>
      <dgm:t>
        <a:bodyPr/>
        <a:lstStyle/>
        <a:p>
          <a:endParaRPr lang="en-US"/>
        </a:p>
      </dgm:t>
    </dgm:pt>
    <dgm:pt modelId="{DCF0EC02-1F32-48CF-A617-884F1180827E}" type="pres">
      <dgm:prSet presAssocID="{E3DEFAD8-EBA7-4610-BAE2-468BC498EAF4}" presName="diagram" presStyleCnt="0">
        <dgm:presLayoutVars>
          <dgm:dir/>
          <dgm:resizeHandles val="exact"/>
        </dgm:presLayoutVars>
      </dgm:prSet>
      <dgm:spPr/>
    </dgm:pt>
    <dgm:pt modelId="{2FC58B70-4D69-47E8-B72A-9D83C337E87B}" type="pres">
      <dgm:prSet presAssocID="{53D59B48-834C-4E42-A606-0BD1890968EF}" presName="node" presStyleLbl="node1" presStyleIdx="0" presStyleCnt="6">
        <dgm:presLayoutVars>
          <dgm:bulletEnabled val="1"/>
        </dgm:presLayoutVars>
      </dgm:prSet>
      <dgm:spPr/>
    </dgm:pt>
    <dgm:pt modelId="{DE913E6C-8B7C-438B-92CE-CB675A424D7F}" type="pres">
      <dgm:prSet presAssocID="{5E7CFF2F-87CE-4FBF-833F-45E8E30986F4}" presName="sibTrans" presStyleCnt="0"/>
      <dgm:spPr/>
    </dgm:pt>
    <dgm:pt modelId="{F3D9C7AA-E236-4002-9D33-ABCC039F0806}" type="pres">
      <dgm:prSet presAssocID="{4B9363BB-55E8-4C6C-986B-7F96683E2B0A}" presName="node" presStyleLbl="node1" presStyleIdx="1" presStyleCnt="6">
        <dgm:presLayoutVars>
          <dgm:bulletEnabled val="1"/>
        </dgm:presLayoutVars>
      </dgm:prSet>
      <dgm:spPr/>
    </dgm:pt>
    <dgm:pt modelId="{0A95170E-56C5-4B2D-9296-5CB6A6AC67FD}" type="pres">
      <dgm:prSet presAssocID="{BE81E6EA-13FE-4430-B644-DF0E0EED9E12}" presName="sibTrans" presStyleCnt="0"/>
      <dgm:spPr/>
    </dgm:pt>
    <dgm:pt modelId="{1D6C23EB-0AEC-4CAE-8A26-6BD651CDA4A4}" type="pres">
      <dgm:prSet presAssocID="{2F3DBC01-2BE0-4742-AFCA-AC70A226C646}" presName="node" presStyleLbl="node1" presStyleIdx="2" presStyleCnt="6">
        <dgm:presLayoutVars>
          <dgm:bulletEnabled val="1"/>
        </dgm:presLayoutVars>
      </dgm:prSet>
      <dgm:spPr/>
    </dgm:pt>
    <dgm:pt modelId="{47ABA13B-6A3D-4B94-84ED-933B89CFEFBC}" type="pres">
      <dgm:prSet presAssocID="{A0B3DAC8-5722-440F-A3D5-4EB53EF13A6D}" presName="sibTrans" presStyleCnt="0"/>
      <dgm:spPr/>
    </dgm:pt>
    <dgm:pt modelId="{D4DD8A64-C35A-4681-BD58-4D950982DE57}" type="pres">
      <dgm:prSet presAssocID="{0D1B1620-0802-45AB-98E7-42F5707B2388}" presName="node" presStyleLbl="node1" presStyleIdx="3" presStyleCnt="6">
        <dgm:presLayoutVars>
          <dgm:bulletEnabled val="1"/>
        </dgm:presLayoutVars>
      </dgm:prSet>
      <dgm:spPr/>
    </dgm:pt>
    <dgm:pt modelId="{246B315C-5CC1-484F-B1D4-BE4541E8BCD4}" type="pres">
      <dgm:prSet presAssocID="{A130291F-8F07-47AA-9F12-66120CE3337D}" presName="sibTrans" presStyleCnt="0"/>
      <dgm:spPr/>
    </dgm:pt>
    <dgm:pt modelId="{B158ACA6-F37E-46F0-938F-61CBA0F34C9C}" type="pres">
      <dgm:prSet presAssocID="{76B611A6-2A3A-4D80-89B9-632729E507FC}" presName="node" presStyleLbl="node1" presStyleIdx="4" presStyleCnt="6">
        <dgm:presLayoutVars>
          <dgm:bulletEnabled val="1"/>
        </dgm:presLayoutVars>
      </dgm:prSet>
      <dgm:spPr/>
    </dgm:pt>
    <dgm:pt modelId="{F08E0515-CBC8-4D31-817D-BBD7DC8B2352}" type="pres">
      <dgm:prSet presAssocID="{EC8CCCD6-3771-4570-82EE-DD82660F4154}" presName="sibTrans" presStyleCnt="0"/>
      <dgm:spPr/>
    </dgm:pt>
    <dgm:pt modelId="{BD8F3F71-AD1A-49FB-9E1D-D0D84F67A513}" type="pres">
      <dgm:prSet presAssocID="{BC51E8A9-0FB8-405F-81FE-0217869542E2}" presName="node" presStyleLbl="node1" presStyleIdx="5" presStyleCnt="6">
        <dgm:presLayoutVars>
          <dgm:bulletEnabled val="1"/>
        </dgm:presLayoutVars>
      </dgm:prSet>
      <dgm:spPr/>
    </dgm:pt>
  </dgm:ptLst>
  <dgm:cxnLst>
    <dgm:cxn modelId="{CC76F928-DD9C-46B3-99F0-0C5B2816404D}" type="presOf" srcId="{53D59B48-834C-4E42-A606-0BD1890968EF}" destId="{2FC58B70-4D69-47E8-B72A-9D83C337E87B}" srcOrd="0" destOrd="0" presId="urn:microsoft.com/office/officeart/2005/8/layout/default"/>
    <dgm:cxn modelId="{ED81553C-A047-4465-A69F-1E8229DA451D}" srcId="{E3DEFAD8-EBA7-4610-BAE2-468BC498EAF4}" destId="{2F3DBC01-2BE0-4742-AFCA-AC70A226C646}" srcOrd="2" destOrd="0" parTransId="{672DBD92-6E31-4AE3-97DC-016ECCCBA9EC}" sibTransId="{A0B3DAC8-5722-440F-A3D5-4EB53EF13A6D}"/>
    <dgm:cxn modelId="{C13D0567-F0F9-460A-A346-4357E30F4C10}" srcId="{E3DEFAD8-EBA7-4610-BAE2-468BC498EAF4}" destId="{BC51E8A9-0FB8-405F-81FE-0217869542E2}" srcOrd="5" destOrd="0" parTransId="{AC490D09-5895-4FBF-8554-9AAF881A4D9B}" sibTransId="{14500E81-ADA8-4EF3-821C-31E5D1DA72A0}"/>
    <dgm:cxn modelId="{3A27EF67-4D08-4FB2-9639-91B5715C9E12}" type="presOf" srcId="{0D1B1620-0802-45AB-98E7-42F5707B2388}" destId="{D4DD8A64-C35A-4681-BD58-4D950982DE57}" srcOrd="0" destOrd="0" presId="urn:microsoft.com/office/officeart/2005/8/layout/default"/>
    <dgm:cxn modelId="{C7E95E52-8D66-4FB3-9E12-750696D2268B}" type="presOf" srcId="{BC51E8A9-0FB8-405F-81FE-0217869542E2}" destId="{BD8F3F71-AD1A-49FB-9E1D-D0D84F67A513}" srcOrd="0" destOrd="0" presId="urn:microsoft.com/office/officeart/2005/8/layout/default"/>
    <dgm:cxn modelId="{3627B7B0-9FD5-4390-96E2-202474B4BB97}" type="presOf" srcId="{E3DEFAD8-EBA7-4610-BAE2-468BC498EAF4}" destId="{DCF0EC02-1F32-48CF-A617-884F1180827E}" srcOrd="0" destOrd="0" presId="urn:microsoft.com/office/officeart/2005/8/layout/default"/>
    <dgm:cxn modelId="{3CA22BBA-5B77-42EC-BC3D-FCBC349540DA}" srcId="{E3DEFAD8-EBA7-4610-BAE2-468BC498EAF4}" destId="{53D59B48-834C-4E42-A606-0BD1890968EF}" srcOrd="0" destOrd="0" parTransId="{7B988103-17E8-422F-B9D5-A5E0029B5A47}" sibTransId="{5E7CFF2F-87CE-4FBF-833F-45E8E30986F4}"/>
    <dgm:cxn modelId="{97319CC1-3614-49DE-89B8-437193B7BBF8}" srcId="{E3DEFAD8-EBA7-4610-BAE2-468BC498EAF4}" destId="{76B611A6-2A3A-4D80-89B9-632729E507FC}" srcOrd="4" destOrd="0" parTransId="{E80E6EE0-DC5A-4778-9959-20EFB9F0B8CC}" sibTransId="{EC8CCCD6-3771-4570-82EE-DD82660F4154}"/>
    <dgm:cxn modelId="{D0696CD6-F296-4546-8756-E31375013FAA}" srcId="{E3DEFAD8-EBA7-4610-BAE2-468BC498EAF4}" destId="{4B9363BB-55E8-4C6C-986B-7F96683E2B0A}" srcOrd="1" destOrd="0" parTransId="{A00D3382-2594-4380-891F-17F458B14FF6}" sibTransId="{BE81E6EA-13FE-4430-B644-DF0E0EED9E12}"/>
    <dgm:cxn modelId="{336DCADF-61C4-430A-8144-1F904E506B91}" type="presOf" srcId="{2F3DBC01-2BE0-4742-AFCA-AC70A226C646}" destId="{1D6C23EB-0AEC-4CAE-8A26-6BD651CDA4A4}" srcOrd="0" destOrd="0" presId="urn:microsoft.com/office/officeart/2005/8/layout/default"/>
    <dgm:cxn modelId="{131008E7-5C68-4310-AE8B-DE538F376330}" srcId="{E3DEFAD8-EBA7-4610-BAE2-468BC498EAF4}" destId="{0D1B1620-0802-45AB-98E7-42F5707B2388}" srcOrd="3" destOrd="0" parTransId="{82483AC3-5B79-4ED0-A5EE-D8990FDC109B}" sibTransId="{A130291F-8F07-47AA-9F12-66120CE3337D}"/>
    <dgm:cxn modelId="{D9A9A1E8-2EA1-4600-8936-156B1FD77E67}" type="presOf" srcId="{76B611A6-2A3A-4D80-89B9-632729E507FC}" destId="{B158ACA6-F37E-46F0-938F-61CBA0F34C9C}" srcOrd="0" destOrd="0" presId="urn:microsoft.com/office/officeart/2005/8/layout/default"/>
    <dgm:cxn modelId="{33C7DEFC-659C-4D9A-AF1F-107C42E545A5}" type="presOf" srcId="{4B9363BB-55E8-4C6C-986B-7F96683E2B0A}" destId="{F3D9C7AA-E236-4002-9D33-ABCC039F0806}" srcOrd="0" destOrd="0" presId="urn:microsoft.com/office/officeart/2005/8/layout/default"/>
    <dgm:cxn modelId="{F309CF97-6FAD-4BFD-9139-514CAEA8232E}" type="presParOf" srcId="{DCF0EC02-1F32-48CF-A617-884F1180827E}" destId="{2FC58B70-4D69-47E8-B72A-9D83C337E87B}" srcOrd="0" destOrd="0" presId="urn:microsoft.com/office/officeart/2005/8/layout/default"/>
    <dgm:cxn modelId="{79A1660A-DA45-4C94-A109-266FE4BD3974}" type="presParOf" srcId="{DCF0EC02-1F32-48CF-A617-884F1180827E}" destId="{DE913E6C-8B7C-438B-92CE-CB675A424D7F}" srcOrd="1" destOrd="0" presId="urn:microsoft.com/office/officeart/2005/8/layout/default"/>
    <dgm:cxn modelId="{F01499E4-D9A8-4AAE-BCF9-9119932E8D62}" type="presParOf" srcId="{DCF0EC02-1F32-48CF-A617-884F1180827E}" destId="{F3D9C7AA-E236-4002-9D33-ABCC039F0806}" srcOrd="2" destOrd="0" presId="urn:microsoft.com/office/officeart/2005/8/layout/default"/>
    <dgm:cxn modelId="{34E371A0-C852-47A6-8CBD-8C6FCF5E6786}" type="presParOf" srcId="{DCF0EC02-1F32-48CF-A617-884F1180827E}" destId="{0A95170E-56C5-4B2D-9296-5CB6A6AC67FD}" srcOrd="3" destOrd="0" presId="urn:microsoft.com/office/officeart/2005/8/layout/default"/>
    <dgm:cxn modelId="{248971C1-AD69-4B6E-97A9-C4D7C69EF076}" type="presParOf" srcId="{DCF0EC02-1F32-48CF-A617-884F1180827E}" destId="{1D6C23EB-0AEC-4CAE-8A26-6BD651CDA4A4}" srcOrd="4" destOrd="0" presId="urn:microsoft.com/office/officeart/2005/8/layout/default"/>
    <dgm:cxn modelId="{F83CE945-AA07-426B-99D7-CD852FE00479}" type="presParOf" srcId="{DCF0EC02-1F32-48CF-A617-884F1180827E}" destId="{47ABA13B-6A3D-4B94-84ED-933B89CFEFBC}" srcOrd="5" destOrd="0" presId="urn:microsoft.com/office/officeart/2005/8/layout/default"/>
    <dgm:cxn modelId="{F11D4F9F-D068-437F-B017-BD0A0A687D2F}" type="presParOf" srcId="{DCF0EC02-1F32-48CF-A617-884F1180827E}" destId="{D4DD8A64-C35A-4681-BD58-4D950982DE57}" srcOrd="6" destOrd="0" presId="urn:microsoft.com/office/officeart/2005/8/layout/default"/>
    <dgm:cxn modelId="{6F70C85E-269D-4955-A2D2-0487109B627D}" type="presParOf" srcId="{DCF0EC02-1F32-48CF-A617-884F1180827E}" destId="{246B315C-5CC1-484F-B1D4-BE4541E8BCD4}" srcOrd="7" destOrd="0" presId="urn:microsoft.com/office/officeart/2005/8/layout/default"/>
    <dgm:cxn modelId="{FAFB1C5D-4FC1-46D1-8074-19C5EF0F78AA}" type="presParOf" srcId="{DCF0EC02-1F32-48CF-A617-884F1180827E}" destId="{B158ACA6-F37E-46F0-938F-61CBA0F34C9C}" srcOrd="8" destOrd="0" presId="urn:microsoft.com/office/officeart/2005/8/layout/default"/>
    <dgm:cxn modelId="{776061D2-1364-4E5D-B8C0-EC1C67B366BC}" type="presParOf" srcId="{DCF0EC02-1F32-48CF-A617-884F1180827E}" destId="{F08E0515-CBC8-4D31-817D-BBD7DC8B2352}" srcOrd="9" destOrd="0" presId="urn:microsoft.com/office/officeart/2005/8/layout/default"/>
    <dgm:cxn modelId="{88897B4E-CF56-4DD5-9B0C-7A3A665A7788}" type="presParOf" srcId="{DCF0EC02-1F32-48CF-A617-884F1180827E}" destId="{BD8F3F71-AD1A-49FB-9E1D-D0D84F67A51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45D31-4E93-4552-B46C-7CE4121A131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68C490B-4A3A-40F5-B2FC-B86E7F968B9B}">
      <dgm:prSet/>
      <dgm:spPr/>
      <dgm:t>
        <a:bodyPr/>
        <a:lstStyle/>
        <a:p>
          <a:r>
            <a:rPr lang="en-US"/>
            <a:t>• En binôme ou petit groupe</a:t>
          </a:r>
        </a:p>
      </dgm:t>
    </dgm:pt>
    <dgm:pt modelId="{985E03FA-58D2-430E-BBD4-A5498F6C7287}" type="parTrans" cxnId="{CE91BD4E-0C44-4922-9A2F-CCBB7EDBDEA8}">
      <dgm:prSet/>
      <dgm:spPr/>
      <dgm:t>
        <a:bodyPr/>
        <a:lstStyle/>
        <a:p>
          <a:endParaRPr lang="en-US"/>
        </a:p>
      </dgm:t>
    </dgm:pt>
    <dgm:pt modelId="{3EF8565F-3E00-4148-A75C-72D7DA838B99}" type="sibTrans" cxnId="{CE91BD4E-0C44-4922-9A2F-CCBB7EDBDEA8}">
      <dgm:prSet/>
      <dgm:spPr/>
      <dgm:t>
        <a:bodyPr/>
        <a:lstStyle/>
        <a:p>
          <a:endParaRPr lang="en-US"/>
        </a:p>
      </dgm:t>
    </dgm:pt>
    <dgm:pt modelId="{C71519C6-7F85-4C2F-96B1-9B2226CC2B3C}">
      <dgm:prSet/>
      <dgm:spPr/>
      <dgm:t>
        <a:bodyPr/>
        <a:lstStyle/>
        <a:p>
          <a:r>
            <a:rPr lang="en-US"/>
            <a:t>• Présente un élément de ta page</a:t>
          </a:r>
        </a:p>
      </dgm:t>
    </dgm:pt>
    <dgm:pt modelId="{3E49A4CD-FCAB-4176-BC62-D2BB7A6789C2}" type="parTrans" cxnId="{9704BF2B-B960-4FB6-90B0-5B2F831D3DD9}">
      <dgm:prSet/>
      <dgm:spPr/>
      <dgm:t>
        <a:bodyPr/>
        <a:lstStyle/>
        <a:p>
          <a:endParaRPr lang="en-US"/>
        </a:p>
      </dgm:t>
    </dgm:pt>
    <dgm:pt modelId="{D5B462E2-A4EB-4EB1-84EC-B7B1B4A44661}" type="sibTrans" cxnId="{9704BF2B-B960-4FB6-90B0-5B2F831D3DD9}">
      <dgm:prSet/>
      <dgm:spPr/>
      <dgm:t>
        <a:bodyPr/>
        <a:lstStyle/>
        <a:p>
          <a:endParaRPr lang="en-US"/>
        </a:p>
      </dgm:t>
    </dgm:pt>
    <dgm:pt modelId="{F8EBCF37-D93F-490B-9A9B-08CB7BDE1828}">
      <dgm:prSet/>
      <dgm:spPr/>
      <dgm:t>
        <a:bodyPr/>
        <a:lstStyle/>
        <a:p>
          <a:r>
            <a:rPr lang="en-US"/>
            <a:t>• Explique le lien avec ta posture d’enseignant·e</a:t>
          </a:r>
        </a:p>
      </dgm:t>
    </dgm:pt>
    <dgm:pt modelId="{32158A8A-D0F3-42CA-9411-63F89A8503BF}" type="parTrans" cxnId="{35B882C4-AF7E-45DF-ACC5-086138462053}">
      <dgm:prSet/>
      <dgm:spPr/>
      <dgm:t>
        <a:bodyPr/>
        <a:lstStyle/>
        <a:p>
          <a:endParaRPr lang="en-US"/>
        </a:p>
      </dgm:t>
    </dgm:pt>
    <dgm:pt modelId="{9C08751B-28EE-4EC6-B546-133968EE1935}" type="sibTrans" cxnId="{35B882C4-AF7E-45DF-ACC5-086138462053}">
      <dgm:prSet/>
      <dgm:spPr/>
      <dgm:t>
        <a:bodyPr/>
        <a:lstStyle/>
        <a:p>
          <a:endParaRPr lang="en-US"/>
        </a:p>
      </dgm:t>
    </dgm:pt>
    <dgm:pt modelId="{1A3E5B97-1773-43EA-B2BC-D6C6E6782710}">
      <dgm:prSet/>
      <dgm:spPr/>
      <dgm:t>
        <a:bodyPr/>
        <a:lstStyle/>
        <a:p>
          <a:r>
            <a:rPr lang="en-US"/>
            <a:t>→ Aucun jugement, juste de l’écoute</a:t>
          </a:r>
        </a:p>
      </dgm:t>
    </dgm:pt>
    <dgm:pt modelId="{56B87256-47D1-46A6-A1F8-B4014FD570C3}" type="parTrans" cxnId="{CF28430A-AE7D-4769-B332-976B31E8E749}">
      <dgm:prSet/>
      <dgm:spPr/>
      <dgm:t>
        <a:bodyPr/>
        <a:lstStyle/>
        <a:p>
          <a:endParaRPr lang="en-US"/>
        </a:p>
      </dgm:t>
    </dgm:pt>
    <dgm:pt modelId="{03407114-5C55-4B0C-97F2-10A10894F3F2}" type="sibTrans" cxnId="{CF28430A-AE7D-4769-B332-976B31E8E749}">
      <dgm:prSet/>
      <dgm:spPr/>
      <dgm:t>
        <a:bodyPr/>
        <a:lstStyle/>
        <a:p>
          <a:endParaRPr lang="en-US"/>
        </a:p>
      </dgm:t>
    </dgm:pt>
    <dgm:pt modelId="{72FA5FB3-0F30-430B-B564-3BD30C8FDF71}" type="pres">
      <dgm:prSet presAssocID="{78B45D31-4E93-4552-B46C-7CE4121A1318}" presName="linear" presStyleCnt="0">
        <dgm:presLayoutVars>
          <dgm:animLvl val="lvl"/>
          <dgm:resizeHandles val="exact"/>
        </dgm:presLayoutVars>
      </dgm:prSet>
      <dgm:spPr/>
    </dgm:pt>
    <dgm:pt modelId="{4F6A6FA5-E90B-4D19-AC33-3057109E620A}" type="pres">
      <dgm:prSet presAssocID="{168C490B-4A3A-40F5-B2FC-B86E7F968B9B}" presName="parentText" presStyleLbl="node1" presStyleIdx="0" presStyleCnt="4">
        <dgm:presLayoutVars>
          <dgm:chMax val="0"/>
          <dgm:bulletEnabled val="1"/>
        </dgm:presLayoutVars>
      </dgm:prSet>
      <dgm:spPr/>
    </dgm:pt>
    <dgm:pt modelId="{88EC2B18-DF57-453B-BBF2-D548F0043510}" type="pres">
      <dgm:prSet presAssocID="{3EF8565F-3E00-4148-A75C-72D7DA838B99}" presName="spacer" presStyleCnt="0"/>
      <dgm:spPr/>
    </dgm:pt>
    <dgm:pt modelId="{392D629F-793D-4CD1-97D0-1E63EFC4492A}" type="pres">
      <dgm:prSet presAssocID="{C71519C6-7F85-4C2F-96B1-9B2226CC2B3C}" presName="parentText" presStyleLbl="node1" presStyleIdx="1" presStyleCnt="4">
        <dgm:presLayoutVars>
          <dgm:chMax val="0"/>
          <dgm:bulletEnabled val="1"/>
        </dgm:presLayoutVars>
      </dgm:prSet>
      <dgm:spPr/>
    </dgm:pt>
    <dgm:pt modelId="{DB1263D8-970A-4472-AD9D-FB02C5D7DF63}" type="pres">
      <dgm:prSet presAssocID="{D5B462E2-A4EB-4EB1-84EC-B7B1B4A44661}" presName="spacer" presStyleCnt="0"/>
      <dgm:spPr/>
    </dgm:pt>
    <dgm:pt modelId="{F4B1C2A3-22C8-44F4-9A1B-BA1CB01AD68D}" type="pres">
      <dgm:prSet presAssocID="{F8EBCF37-D93F-490B-9A9B-08CB7BDE1828}" presName="parentText" presStyleLbl="node1" presStyleIdx="2" presStyleCnt="4">
        <dgm:presLayoutVars>
          <dgm:chMax val="0"/>
          <dgm:bulletEnabled val="1"/>
        </dgm:presLayoutVars>
      </dgm:prSet>
      <dgm:spPr/>
    </dgm:pt>
    <dgm:pt modelId="{87DFFFC9-C5EB-4BA8-90E0-E4D3C7C533EB}" type="pres">
      <dgm:prSet presAssocID="{9C08751B-28EE-4EC6-B546-133968EE1935}" presName="spacer" presStyleCnt="0"/>
      <dgm:spPr/>
    </dgm:pt>
    <dgm:pt modelId="{3CC8EFC5-1C39-43FB-9FEF-776785E65036}" type="pres">
      <dgm:prSet presAssocID="{1A3E5B97-1773-43EA-B2BC-D6C6E6782710}" presName="parentText" presStyleLbl="node1" presStyleIdx="3" presStyleCnt="4">
        <dgm:presLayoutVars>
          <dgm:chMax val="0"/>
          <dgm:bulletEnabled val="1"/>
        </dgm:presLayoutVars>
      </dgm:prSet>
      <dgm:spPr/>
    </dgm:pt>
  </dgm:ptLst>
  <dgm:cxnLst>
    <dgm:cxn modelId="{CF28430A-AE7D-4769-B332-976B31E8E749}" srcId="{78B45D31-4E93-4552-B46C-7CE4121A1318}" destId="{1A3E5B97-1773-43EA-B2BC-D6C6E6782710}" srcOrd="3" destOrd="0" parTransId="{56B87256-47D1-46A6-A1F8-B4014FD570C3}" sibTransId="{03407114-5C55-4B0C-97F2-10A10894F3F2}"/>
    <dgm:cxn modelId="{9704BF2B-B960-4FB6-90B0-5B2F831D3DD9}" srcId="{78B45D31-4E93-4552-B46C-7CE4121A1318}" destId="{C71519C6-7F85-4C2F-96B1-9B2226CC2B3C}" srcOrd="1" destOrd="0" parTransId="{3E49A4CD-FCAB-4176-BC62-D2BB7A6789C2}" sibTransId="{D5B462E2-A4EB-4EB1-84EC-B7B1B4A44661}"/>
    <dgm:cxn modelId="{5386ED3A-EB41-4682-A52C-904BEACAADA2}" type="presOf" srcId="{78B45D31-4E93-4552-B46C-7CE4121A1318}" destId="{72FA5FB3-0F30-430B-B564-3BD30C8FDF71}" srcOrd="0" destOrd="0" presId="urn:microsoft.com/office/officeart/2005/8/layout/vList2"/>
    <dgm:cxn modelId="{697B0C5D-971F-4E20-88EE-CA6F70B42214}" type="presOf" srcId="{168C490B-4A3A-40F5-B2FC-B86E7F968B9B}" destId="{4F6A6FA5-E90B-4D19-AC33-3057109E620A}" srcOrd="0" destOrd="0" presId="urn:microsoft.com/office/officeart/2005/8/layout/vList2"/>
    <dgm:cxn modelId="{81AA254D-3C8B-4BC6-B9E6-271A4ABE19CA}" type="presOf" srcId="{1A3E5B97-1773-43EA-B2BC-D6C6E6782710}" destId="{3CC8EFC5-1C39-43FB-9FEF-776785E65036}" srcOrd="0" destOrd="0" presId="urn:microsoft.com/office/officeart/2005/8/layout/vList2"/>
    <dgm:cxn modelId="{CE91BD4E-0C44-4922-9A2F-CCBB7EDBDEA8}" srcId="{78B45D31-4E93-4552-B46C-7CE4121A1318}" destId="{168C490B-4A3A-40F5-B2FC-B86E7F968B9B}" srcOrd="0" destOrd="0" parTransId="{985E03FA-58D2-430E-BBD4-A5498F6C7287}" sibTransId="{3EF8565F-3E00-4148-A75C-72D7DA838B99}"/>
    <dgm:cxn modelId="{E9FCBB56-899A-4C66-9592-F03D5CFDFC62}" type="presOf" srcId="{C71519C6-7F85-4C2F-96B1-9B2226CC2B3C}" destId="{392D629F-793D-4CD1-97D0-1E63EFC4492A}" srcOrd="0" destOrd="0" presId="urn:microsoft.com/office/officeart/2005/8/layout/vList2"/>
    <dgm:cxn modelId="{3C9C759A-D74B-4BF5-887B-D761C2338094}" type="presOf" srcId="{F8EBCF37-D93F-490B-9A9B-08CB7BDE1828}" destId="{F4B1C2A3-22C8-44F4-9A1B-BA1CB01AD68D}" srcOrd="0" destOrd="0" presId="urn:microsoft.com/office/officeart/2005/8/layout/vList2"/>
    <dgm:cxn modelId="{35B882C4-AF7E-45DF-ACC5-086138462053}" srcId="{78B45D31-4E93-4552-B46C-7CE4121A1318}" destId="{F8EBCF37-D93F-490B-9A9B-08CB7BDE1828}" srcOrd="2" destOrd="0" parTransId="{32158A8A-D0F3-42CA-9411-63F89A8503BF}" sibTransId="{9C08751B-28EE-4EC6-B546-133968EE1935}"/>
    <dgm:cxn modelId="{C7236E42-0189-4931-89DB-C9542ADD5830}" type="presParOf" srcId="{72FA5FB3-0F30-430B-B564-3BD30C8FDF71}" destId="{4F6A6FA5-E90B-4D19-AC33-3057109E620A}" srcOrd="0" destOrd="0" presId="urn:microsoft.com/office/officeart/2005/8/layout/vList2"/>
    <dgm:cxn modelId="{3BA029B4-2E8A-43F8-AEF7-FCE8F58B2E28}" type="presParOf" srcId="{72FA5FB3-0F30-430B-B564-3BD30C8FDF71}" destId="{88EC2B18-DF57-453B-BBF2-D548F0043510}" srcOrd="1" destOrd="0" presId="urn:microsoft.com/office/officeart/2005/8/layout/vList2"/>
    <dgm:cxn modelId="{6E10DD6B-C386-4CA4-9EC4-10A2199993BF}" type="presParOf" srcId="{72FA5FB3-0F30-430B-B564-3BD30C8FDF71}" destId="{392D629F-793D-4CD1-97D0-1E63EFC4492A}" srcOrd="2" destOrd="0" presId="urn:microsoft.com/office/officeart/2005/8/layout/vList2"/>
    <dgm:cxn modelId="{7BCAC3CE-A99A-48D7-9BC7-74A766528C31}" type="presParOf" srcId="{72FA5FB3-0F30-430B-B564-3BD30C8FDF71}" destId="{DB1263D8-970A-4472-AD9D-FB02C5D7DF63}" srcOrd="3" destOrd="0" presId="urn:microsoft.com/office/officeart/2005/8/layout/vList2"/>
    <dgm:cxn modelId="{A57999EE-1518-4A39-9603-42A60DB81D8E}" type="presParOf" srcId="{72FA5FB3-0F30-430B-B564-3BD30C8FDF71}" destId="{F4B1C2A3-22C8-44F4-9A1B-BA1CB01AD68D}" srcOrd="4" destOrd="0" presId="urn:microsoft.com/office/officeart/2005/8/layout/vList2"/>
    <dgm:cxn modelId="{9E2EC983-91A2-40AD-AF83-0FA114210949}" type="presParOf" srcId="{72FA5FB3-0F30-430B-B564-3BD30C8FDF71}" destId="{87DFFFC9-C5EB-4BA8-90E0-E4D3C7C533EB}" srcOrd="5" destOrd="0" presId="urn:microsoft.com/office/officeart/2005/8/layout/vList2"/>
    <dgm:cxn modelId="{E3B1D56B-C004-4F60-836C-A35A15BA7805}" type="presParOf" srcId="{72FA5FB3-0F30-430B-B564-3BD30C8FDF71}" destId="{3CC8EFC5-1C39-43FB-9FEF-776785E6503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4A995-8657-4EA6-8E1B-AFCDF49D888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DE94738-02E1-4D19-9881-89769C47C37E}">
      <dgm:prSet/>
      <dgm:spPr/>
      <dgm:t>
        <a:bodyPr/>
        <a:lstStyle/>
        <a:p>
          <a:r>
            <a:rPr lang="en-US"/>
            <a:t>À consigner dans ton carnet :</a:t>
          </a:r>
        </a:p>
      </dgm:t>
    </dgm:pt>
    <dgm:pt modelId="{D8E7AEAB-360D-4CBA-B779-87ED1D348E5A}" type="parTrans" cxnId="{89A04E0E-1F48-459A-BA2A-62B9F2DD2A85}">
      <dgm:prSet/>
      <dgm:spPr/>
      <dgm:t>
        <a:bodyPr/>
        <a:lstStyle/>
        <a:p>
          <a:endParaRPr lang="en-US"/>
        </a:p>
      </dgm:t>
    </dgm:pt>
    <dgm:pt modelId="{E6CFA666-3822-41C5-963B-2AAD65E8DAED}" type="sibTrans" cxnId="{89A04E0E-1F48-459A-BA2A-62B9F2DD2A85}">
      <dgm:prSet/>
      <dgm:spPr/>
      <dgm:t>
        <a:bodyPr/>
        <a:lstStyle/>
        <a:p>
          <a:endParaRPr lang="en-US"/>
        </a:p>
      </dgm:t>
    </dgm:pt>
    <dgm:pt modelId="{E9EB0F0F-DB5E-4661-A174-084FBBD51126}">
      <dgm:prSet/>
      <dgm:spPr/>
      <dgm:t>
        <a:bodyPr/>
        <a:lstStyle/>
        <a:p>
          <a:r>
            <a:rPr lang="en-US"/>
            <a:t>1. Comment as-tu vécu cette expérience ?</a:t>
          </a:r>
        </a:p>
      </dgm:t>
    </dgm:pt>
    <dgm:pt modelId="{23910525-CAFE-4092-B8E1-2FE77B71AC90}" type="parTrans" cxnId="{872AA9BF-416F-49C3-BF04-92A9EF0C4AFC}">
      <dgm:prSet/>
      <dgm:spPr/>
      <dgm:t>
        <a:bodyPr/>
        <a:lstStyle/>
        <a:p>
          <a:endParaRPr lang="en-US"/>
        </a:p>
      </dgm:t>
    </dgm:pt>
    <dgm:pt modelId="{CCC1EFB1-5E6B-43C8-85A0-5E76DC9546A7}" type="sibTrans" cxnId="{872AA9BF-416F-49C3-BF04-92A9EF0C4AFC}">
      <dgm:prSet/>
      <dgm:spPr/>
      <dgm:t>
        <a:bodyPr/>
        <a:lstStyle/>
        <a:p>
          <a:endParaRPr lang="en-US"/>
        </a:p>
      </dgm:t>
    </dgm:pt>
    <dgm:pt modelId="{33C0903C-73AA-4A20-9D6A-AC73252583FA}">
      <dgm:prSet/>
      <dgm:spPr/>
      <dgm:t>
        <a:bodyPr/>
        <a:lstStyle/>
        <a:p>
          <a:r>
            <a:rPr lang="en-US"/>
            <a:t>2. Peut-elle être adaptée au primaire ?</a:t>
          </a:r>
        </a:p>
      </dgm:t>
    </dgm:pt>
    <dgm:pt modelId="{5CB969D0-0258-4DD6-BC26-594B51C94B37}" type="parTrans" cxnId="{4853A9EF-4711-42BE-9897-AE8700C89A81}">
      <dgm:prSet/>
      <dgm:spPr/>
      <dgm:t>
        <a:bodyPr/>
        <a:lstStyle/>
        <a:p>
          <a:endParaRPr lang="en-US"/>
        </a:p>
      </dgm:t>
    </dgm:pt>
    <dgm:pt modelId="{66BA3C5A-C415-416F-8F63-21CA286AD638}" type="sibTrans" cxnId="{4853A9EF-4711-42BE-9897-AE8700C89A81}">
      <dgm:prSet/>
      <dgm:spPr/>
      <dgm:t>
        <a:bodyPr/>
        <a:lstStyle/>
        <a:p>
          <a:endParaRPr lang="en-US"/>
        </a:p>
      </dgm:t>
    </dgm:pt>
    <dgm:pt modelId="{8D1B4295-595D-4B80-BCEA-26D839219C1B}">
      <dgm:prSet/>
      <dgm:spPr/>
      <dgm:t>
        <a:bodyPr/>
        <a:lstStyle/>
        <a:p>
          <a:r>
            <a:rPr lang="en-US"/>
            <a:t>3. Qu’as-tu découvert sur ton rapport aux arts ?</a:t>
          </a:r>
        </a:p>
      </dgm:t>
    </dgm:pt>
    <dgm:pt modelId="{8FCECC45-40E9-4B8D-A96E-B779FD2A8EB6}" type="parTrans" cxnId="{658A8605-D870-4815-B21A-C9527D02AC9A}">
      <dgm:prSet/>
      <dgm:spPr/>
      <dgm:t>
        <a:bodyPr/>
        <a:lstStyle/>
        <a:p>
          <a:endParaRPr lang="en-US"/>
        </a:p>
      </dgm:t>
    </dgm:pt>
    <dgm:pt modelId="{EEFE3BA8-A8BB-4201-A089-61BBF9239C97}" type="sibTrans" cxnId="{658A8605-D870-4815-B21A-C9527D02AC9A}">
      <dgm:prSet/>
      <dgm:spPr/>
      <dgm:t>
        <a:bodyPr/>
        <a:lstStyle/>
        <a:p>
          <a:endParaRPr lang="en-US"/>
        </a:p>
      </dgm:t>
    </dgm:pt>
    <dgm:pt modelId="{E4F5903E-D2F6-435E-B679-2E506274701D}" type="pres">
      <dgm:prSet presAssocID="{C284A995-8657-4EA6-8E1B-AFCDF49D8880}" presName="diagram" presStyleCnt="0">
        <dgm:presLayoutVars>
          <dgm:dir/>
          <dgm:resizeHandles val="exact"/>
        </dgm:presLayoutVars>
      </dgm:prSet>
      <dgm:spPr/>
    </dgm:pt>
    <dgm:pt modelId="{0A0AA8C2-882F-4124-B85D-B189E23801FE}" type="pres">
      <dgm:prSet presAssocID="{ADE94738-02E1-4D19-9881-89769C47C37E}" presName="node" presStyleLbl="node1" presStyleIdx="0" presStyleCnt="4">
        <dgm:presLayoutVars>
          <dgm:bulletEnabled val="1"/>
        </dgm:presLayoutVars>
      </dgm:prSet>
      <dgm:spPr/>
    </dgm:pt>
    <dgm:pt modelId="{2FAD9ABE-092B-4CDC-89EF-B125CC7CD109}" type="pres">
      <dgm:prSet presAssocID="{E6CFA666-3822-41C5-963B-2AAD65E8DAED}" presName="sibTrans" presStyleCnt="0"/>
      <dgm:spPr/>
    </dgm:pt>
    <dgm:pt modelId="{9EFBDA62-1F49-45FE-84AE-E9DC6690DE49}" type="pres">
      <dgm:prSet presAssocID="{E9EB0F0F-DB5E-4661-A174-084FBBD51126}" presName="node" presStyleLbl="node1" presStyleIdx="1" presStyleCnt="4">
        <dgm:presLayoutVars>
          <dgm:bulletEnabled val="1"/>
        </dgm:presLayoutVars>
      </dgm:prSet>
      <dgm:spPr/>
    </dgm:pt>
    <dgm:pt modelId="{0A0D370F-5952-4BAF-93CF-576363190D75}" type="pres">
      <dgm:prSet presAssocID="{CCC1EFB1-5E6B-43C8-85A0-5E76DC9546A7}" presName="sibTrans" presStyleCnt="0"/>
      <dgm:spPr/>
    </dgm:pt>
    <dgm:pt modelId="{DF2EF386-87D4-4CD0-A236-707860801DCE}" type="pres">
      <dgm:prSet presAssocID="{33C0903C-73AA-4A20-9D6A-AC73252583FA}" presName="node" presStyleLbl="node1" presStyleIdx="2" presStyleCnt="4">
        <dgm:presLayoutVars>
          <dgm:bulletEnabled val="1"/>
        </dgm:presLayoutVars>
      </dgm:prSet>
      <dgm:spPr/>
    </dgm:pt>
    <dgm:pt modelId="{BDA3D806-2762-4BCA-83B4-776A41202E5C}" type="pres">
      <dgm:prSet presAssocID="{66BA3C5A-C415-416F-8F63-21CA286AD638}" presName="sibTrans" presStyleCnt="0"/>
      <dgm:spPr/>
    </dgm:pt>
    <dgm:pt modelId="{7F397FF9-3101-4259-9B2B-367A03AD9464}" type="pres">
      <dgm:prSet presAssocID="{8D1B4295-595D-4B80-BCEA-26D839219C1B}" presName="node" presStyleLbl="node1" presStyleIdx="3" presStyleCnt="4">
        <dgm:presLayoutVars>
          <dgm:bulletEnabled val="1"/>
        </dgm:presLayoutVars>
      </dgm:prSet>
      <dgm:spPr/>
    </dgm:pt>
  </dgm:ptLst>
  <dgm:cxnLst>
    <dgm:cxn modelId="{DF1E1702-BD73-4913-9C1D-1870DF1F4478}" type="presOf" srcId="{E9EB0F0F-DB5E-4661-A174-084FBBD51126}" destId="{9EFBDA62-1F49-45FE-84AE-E9DC6690DE49}" srcOrd="0" destOrd="0" presId="urn:microsoft.com/office/officeart/2005/8/layout/default"/>
    <dgm:cxn modelId="{658A8605-D870-4815-B21A-C9527D02AC9A}" srcId="{C284A995-8657-4EA6-8E1B-AFCDF49D8880}" destId="{8D1B4295-595D-4B80-BCEA-26D839219C1B}" srcOrd="3" destOrd="0" parTransId="{8FCECC45-40E9-4B8D-A96E-B779FD2A8EB6}" sibTransId="{EEFE3BA8-A8BB-4201-A089-61BBF9239C97}"/>
    <dgm:cxn modelId="{89A04E0E-1F48-459A-BA2A-62B9F2DD2A85}" srcId="{C284A995-8657-4EA6-8E1B-AFCDF49D8880}" destId="{ADE94738-02E1-4D19-9881-89769C47C37E}" srcOrd="0" destOrd="0" parTransId="{D8E7AEAB-360D-4CBA-B779-87ED1D348E5A}" sibTransId="{E6CFA666-3822-41C5-963B-2AAD65E8DAED}"/>
    <dgm:cxn modelId="{CD756024-6098-4DB3-AD3E-A9458032A05A}" type="presOf" srcId="{8D1B4295-595D-4B80-BCEA-26D839219C1B}" destId="{7F397FF9-3101-4259-9B2B-367A03AD9464}" srcOrd="0" destOrd="0" presId="urn:microsoft.com/office/officeart/2005/8/layout/default"/>
    <dgm:cxn modelId="{BEF27B42-9758-4924-A375-C7DB4D53C549}" type="presOf" srcId="{C284A995-8657-4EA6-8E1B-AFCDF49D8880}" destId="{E4F5903E-D2F6-435E-B679-2E506274701D}" srcOrd="0" destOrd="0" presId="urn:microsoft.com/office/officeart/2005/8/layout/default"/>
    <dgm:cxn modelId="{872AA9BF-416F-49C3-BF04-92A9EF0C4AFC}" srcId="{C284A995-8657-4EA6-8E1B-AFCDF49D8880}" destId="{E9EB0F0F-DB5E-4661-A174-084FBBD51126}" srcOrd="1" destOrd="0" parTransId="{23910525-CAFE-4092-B8E1-2FE77B71AC90}" sibTransId="{CCC1EFB1-5E6B-43C8-85A0-5E76DC9546A7}"/>
    <dgm:cxn modelId="{EBD482D6-1798-45C1-BB5B-0FEA28A018B7}" type="presOf" srcId="{33C0903C-73AA-4A20-9D6A-AC73252583FA}" destId="{DF2EF386-87D4-4CD0-A236-707860801DCE}" srcOrd="0" destOrd="0" presId="urn:microsoft.com/office/officeart/2005/8/layout/default"/>
    <dgm:cxn modelId="{4853A9EF-4711-42BE-9897-AE8700C89A81}" srcId="{C284A995-8657-4EA6-8E1B-AFCDF49D8880}" destId="{33C0903C-73AA-4A20-9D6A-AC73252583FA}" srcOrd="2" destOrd="0" parTransId="{5CB969D0-0258-4DD6-BC26-594B51C94B37}" sibTransId="{66BA3C5A-C415-416F-8F63-21CA286AD638}"/>
    <dgm:cxn modelId="{5CC3DCFA-69FD-4120-9751-7AC16365F2CF}" type="presOf" srcId="{ADE94738-02E1-4D19-9881-89769C47C37E}" destId="{0A0AA8C2-882F-4124-B85D-B189E23801FE}" srcOrd="0" destOrd="0" presId="urn:microsoft.com/office/officeart/2005/8/layout/default"/>
    <dgm:cxn modelId="{4650AEA0-95CF-4DB7-AE01-6D7F442B615D}" type="presParOf" srcId="{E4F5903E-D2F6-435E-B679-2E506274701D}" destId="{0A0AA8C2-882F-4124-B85D-B189E23801FE}" srcOrd="0" destOrd="0" presId="urn:microsoft.com/office/officeart/2005/8/layout/default"/>
    <dgm:cxn modelId="{29ADB49F-F469-4953-AD15-981DF2BB5925}" type="presParOf" srcId="{E4F5903E-D2F6-435E-B679-2E506274701D}" destId="{2FAD9ABE-092B-4CDC-89EF-B125CC7CD109}" srcOrd="1" destOrd="0" presId="urn:microsoft.com/office/officeart/2005/8/layout/default"/>
    <dgm:cxn modelId="{2ACE2459-6D3F-4A6D-B54D-39979B818139}" type="presParOf" srcId="{E4F5903E-D2F6-435E-B679-2E506274701D}" destId="{9EFBDA62-1F49-45FE-84AE-E9DC6690DE49}" srcOrd="2" destOrd="0" presId="urn:microsoft.com/office/officeart/2005/8/layout/default"/>
    <dgm:cxn modelId="{38E0D39E-782D-428A-9E34-41F82433D64E}" type="presParOf" srcId="{E4F5903E-D2F6-435E-B679-2E506274701D}" destId="{0A0D370F-5952-4BAF-93CF-576363190D75}" srcOrd="3" destOrd="0" presId="urn:microsoft.com/office/officeart/2005/8/layout/default"/>
    <dgm:cxn modelId="{54AFF321-08DD-4DF1-8DD2-CD7F534E19D9}" type="presParOf" srcId="{E4F5903E-D2F6-435E-B679-2E506274701D}" destId="{DF2EF386-87D4-4CD0-A236-707860801DCE}" srcOrd="4" destOrd="0" presId="urn:microsoft.com/office/officeart/2005/8/layout/default"/>
    <dgm:cxn modelId="{344EA25A-53BC-4CF8-85EA-DF72731C9EB0}" type="presParOf" srcId="{E4F5903E-D2F6-435E-B679-2E506274701D}" destId="{BDA3D806-2762-4BCA-83B4-776A41202E5C}" srcOrd="5" destOrd="0" presId="urn:microsoft.com/office/officeart/2005/8/layout/default"/>
    <dgm:cxn modelId="{0D68256D-2F85-4CE3-A562-9D26ADB21816}" type="presParOf" srcId="{E4F5903E-D2F6-435E-B679-2E506274701D}" destId="{7F397FF9-3101-4259-9B2B-367A03AD946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13713-4B8A-4C09-97A7-263A81B8864D}">
      <dsp:nvSpPr>
        <dsp:cNvPr id="0" name=""/>
        <dsp:cNvSpPr/>
      </dsp:nvSpPr>
      <dsp:spPr>
        <a:xfrm>
          <a:off x="0" y="441"/>
          <a:ext cx="3485179" cy="10320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4B452-68AB-4460-B292-A0D3AC3E8DBB}">
      <dsp:nvSpPr>
        <dsp:cNvPr id="0" name=""/>
        <dsp:cNvSpPr/>
      </dsp:nvSpPr>
      <dsp:spPr>
        <a:xfrm>
          <a:off x="312203" y="232658"/>
          <a:ext cx="567641" cy="5676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942E1-E904-4F47-8CB5-A14F49D72FB6}">
      <dsp:nvSpPr>
        <dsp:cNvPr id="0" name=""/>
        <dsp:cNvSpPr/>
      </dsp:nvSpPr>
      <dsp:spPr>
        <a:xfrm>
          <a:off x="1192048" y="441"/>
          <a:ext cx="2293130" cy="103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28" tIns="109228" rIns="109228" bIns="109228" numCol="1" spcCol="1270" anchor="ctr" anchorCtr="0">
          <a:noAutofit/>
        </a:bodyPr>
        <a:lstStyle/>
        <a:p>
          <a:pPr marL="0" lvl="0" indent="0" algn="l" defTabSz="755650">
            <a:lnSpc>
              <a:spcPct val="100000"/>
            </a:lnSpc>
            <a:spcBef>
              <a:spcPct val="0"/>
            </a:spcBef>
            <a:spcAft>
              <a:spcPct val="35000"/>
            </a:spcAft>
            <a:buNone/>
          </a:pPr>
          <a:r>
            <a:rPr lang="fr-CA" sz="1700" kern="1200"/>
            <a:t>• Explorer sans performance</a:t>
          </a:r>
          <a:endParaRPr lang="en-US" sz="1700" kern="1200"/>
        </a:p>
      </dsp:txBody>
      <dsp:txXfrm>
        <a:off x="1192048" y="441"/>
        <a:ext cx="2293130" cy="1032076"/>
      </dsp:txXfrm>
    </dsp:sp>
    <dsp:sp modelId="{0C114759-7771-4E15-B090-70D9B4B12994}">
      <dsp:nvSpPr>
        <dsp:cNvPr id="0" name=""/>
        <dsp:cNvSpPr/>
      </dsp:nvSpPr>
      <dsp:spPr>
        <a:xfrm>
          <a:off x="0" y="1290536"/>
          <a:ext cx="3485179" cy="10320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BB28A-C780-4DEC-9169-09AD58AFD1A8}">
      <dsp:nvSpPr>
        <dsp:cNvPr id="0" name=""/>
        <dsp:cNvSpPr/>
      </dsp:nvSpPr>
      <dsp:spPr>
        <a:xfrm>
          <a:off x="312203" y="1522753"/>
          <a:ext cx="567641" cy="567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DCDE3-187F-4557-8C6D-A7FD6A038545}">
      <dsp:nvSpPr>
        <dsp:cNvPr id="0" name=""/>
        <dsp:cNvSpPr/>
      </dsp:nvSpPr>
      <dsp:spPr>
        <a:xfrm>
          <a:off x="1192048" y="1290536"/>
          <a:ext cx="2293130" cy="103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28" tIns="109228" rIns="109228" bIns="109228" numCol="1" spcCol="1270" anchor="ctr" anchorCtr="0">
          <a:noAutofit/>
        </a:bodyPr>
        <a:lstStyle/>
        <a:p>
          <a:pPr marL="0" lvl="0" indent="0" algn="l" defTabSz="755650">
            <a:lnSpc>
              <a:spcPct val="100000"/>
            </a:lnSpc>
            <a:spcBef>
              <a:spcPct val="0"/>
            </a:spcBef>
            <a:spcAft>
              <a:spcPct val="35000"/>
            </a:spcAft>
            <a:buNone/>
          </a:pPr>
          <a:r>
            <a:rPr lang="fr-CA" sz="1700" kern="1200"/>
            <a:t>• Se reconnecter à sa créativité</a:t>
          </a:r>
          <a:endParaRPr lang="en-US" sz="1700" kern="1200"/>
        </a:p>
      </dsp:txBody>
      <dsp:txXfrm>
        <a:off x="1192048" y="1290536"/>
        <a:ext cx="2293130" cy="1032076"/>
      </dsp:txXfrm>
    </dsp:sp>
    <dsp:sp modelId="{93FD7DEA-0E35-47FE-8F7D-B9FBA8952422}">
      <dsp:nvSpPr>
        <dsp:cNvPr id="0" name=""/>
        <dsp:cNvSpPr/>
      </dsp:nvSpPr>
      <dsp:spPr>
        <a:xfrm>
          <a:off x="0" y="2580631"/>
          <a:ext cx="3485179" cy="10320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E7EFD-A782-4977-BC22-4C39FBFC2CD9}">
      <dsp:nvSpPr>
        <dsp:cNvPr id="0" name=""/>
        <dsp:cNvSpPr/>
      </dsp:nvSpPr>
      <dsp:spPr>
        <a:xfrm>
          <a:off x="312203" y="2812848"/>
          <a:ext cx="567641" cy="5676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14808-6605-47B8-9624-C4B74B6E6ECA}">
      <dsp:nvSpPr>
        <dsp:cNvPr id="0" name=""/>
        <dsp:cNvSpPr/>
      </dsp:nvSpPr>
      <dsp:spPr>
        <a:xfrm>
          <a:off x="1192048" y="2580631"/>
          <a:ext cx="2293130" cy="103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28" tIns="109228" rIns="109228" bIns="109228" numCol="1" spcCol="1270" anchor="ctr" anchorCtr="0">
          <a:noAutofit/>
        </a:bodyPr>
        <a:lstStyle/>
        <a:p>
          <a:pPr marL="0" lvl="0" indent="0" algn="l" defTabSz="755650">
            <a:lnSpc>
              <a:spcPct val="100000"/>
            </a:lnSpc>
            <a:spcBef>
              <a:spcPct val="0"/>
            </a:spcBef>
            <a:spcAft>
              <a:spcPct val="35000"/>
            </a:spcAft>
            <a:buNone/>
          </a:pPr>
          <a:r>
            <a:rPr lang="fr-CA" sz="1700" kern="1200"/>
            <a:t>• Introduire le carnet comme outil professionnel</a:t>
          </a:r>
          <a:endParaRPr lang="en-US" sz="1700" kern="1200"/>
        </a:p>
      </dsp:txBody>
      <dsp:txXfrm>
        <a:off x="1192048" y="2580631"/>
        <a:ext cx="2293130" cy="1032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A726C-3A88-4879-9469-1282F04115C7}">
      <dsp:nvSpPr>
        <dsp:cNvPr id="0" name=""/>
        <dsp:cNvSpPr/>
      </dsp:nvSpPr>
      <dsp:spPr>
        <a:xfrm>
          <a:off x="376435"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9A247-5A79-47BF-95F4-1599FE7791D3}">
      <dsp:nvSpPr>
        <dsp:cNvPr id="0" name=""/>
        <dsp:cNvSpPr/>
      </dsp:nvSpPr>
      <dsp:spPr>
        <a:xfrm>
          <a:off x="610435"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F6E04B-3036-479B-B361-D05FB42B7B44}">
      <dsp:nvSpPr>
        <dsp:cNvPr id="0" name=""/>
        <dsp:cNvSpPr/>
      </dsp:nvSpPr>
      <dsp:spPr>
        <a:xfrm>
          <a:off x="2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Artiste québécois reconnu (1923-2002)</a:t>
          </a:r>
        </a:p>
      </dsp:txBody>
      <dsp:txXfrm>
        <a:off x="25435" y="2456402"/>
        <a:ext cx="1800000" cy="720000"/>
      </dsp:txXfrm>
    </dsp:sp>
    <dsp:sp modelId="{6D0217EB-0F10-41FE-BD27-CD4CE2077BE7}">
      <dsp:nvSpPr>
        <dsp:cNvPr id="0" name=""/>
        <dsp:cNvSpPr/>
      </dsp:nvSpPr>
      <dsp:spPr>
        <a:xfrm>
          <a:off x="2491435"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702F1-1AE9-4CC0-98F1-543C4901FA17}">
      <dsp:nvSpPr>
        <dsp:cNvPr id="0" name=""/>
        <dsp:cNvSpPr/>
      </dsp:nvSpPr>
      <dsp:spPr>
        <a:xfrm>
          <a:off x="2725435"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D123A3-ABDB-44DB-8274-D01335B56298}">
      <dsp:nvSpPr>
        <dsp:cNvPr id="0" name=""/>
        <dsp:cNvSpPr/>
      </dsp:nvSpPr>
      <dsp:spPr>
        <a:xfrm>
          <a:off x="214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Peinture gestuelle, matière, nature</a:t>
          </a:r>
        </a:p>
      </dsp:txBody>
      <dsp:txXfrm>
        <a:off x="2140435" y="2456402"/>
        <a:ext cx="1800000" cy="720000"/>
      </dsp:txXfrm>
    </dsp:sp>
    <dsp:sp modelId="{3E6689E4-1A0D-4E42-A18A-ACE579F9C4DF}">
      <dsp:nvSpPr>
        <dsp:cNvPr id="0" name=""/>
        <dsp:cNvSpPr/>
      </dsp:nvSpPr>
      <dsp:spPr>
        <a:xfrm>
          <a:off x="4606435"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40C79-F495-4FE7-8E25-E9DECCB81B3D}">
      <dsp:nvSpPr>
        <dsp:cNvPr id="0" name=""/>
        <dsp:cNvSpPr/>
      </dsp:nvSpPr>
      <dsp:spPr>
        <a:xfrm>
          <a:off x="4840435"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AA872B-5D2D-455B-B5E2-458789BD720E}">
      <dsp:nvSpPr>
        <dsp:cNvPr id="0" name=""/>
        <dsp:cNvSpPr/>
      </dsp:nvSpPr>
      <dsp:spPr>
        <a:xfrm>
          <a:off x="425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Membre des Automatistes avec Borduas</a:t>
          </a:r>
        </a:p>
      </dsp:txBody>
      <dsp:txXfrm>
        <a:off x="4255435" y="2456402"/>
        <a:ext cx="1800000" cy="720000"/>
      </dsp:txXfrm>
    </dsp:sp>
    <dsp:sp modelId="{1134C0AE-EDD1-4848-BE8E-8169465561CD}">
      <dsp:nvSpPr>
        <dsp:cNvPr id="0" name=""/>
        <dsp:cNvSpPr/>
      </dsp:nvSpPr>
      <dsp:spPr>
        <a:xfrm>
          <a:off x="6721435"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50EB4-3DE6-40B5-810A-516E180C3DB4}">
      <dsp:nvSpPr>
        <dsp:cNvPr id="0" name=""/>
        <dsp:cNvSpPr/>
      </dsp:nvSpPr>
      <dsp:spPr>
        <a:xfrm>
          <a:off x="6955435"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C800D7-89D6-44D8-AE78-635D3AB7741F}">
      <dsp:nvSpPr>
        <dsp:cNvPr id="0" name=""/>
        <dsp:cNvSpPr/>
      </dsp:nvSpPr>
      <dsp:spPr>
        <a:xfrm>
          <a:off x="637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Créer sans planification : liberté du geste</a:t>
          </a:r>
        </a:p>
      </dsp:txBody>
      <dsp:txXfrm>
        <a:off x="6370435" y="2456402"/>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58B70-4D69-47E8-B72A-9D83C337E87B}">
      <dsp:nvSpPr>
        <dsp:cNvPr id="0" name=""/>
        <dsp:cNvSpPr/>
      </dsp:nvSpPr>
      <dsp:spPr>
        <a:xfrm>
          <a:off x="487" y="58634"/>
          <a:ext cx="1901134" cy="11406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Consigne : Crée une page personnelle symbolique</a:t>
          </a:r>
        </a:p>
      </dsp:txBody>
      <dsp:txXfrm>
        <a:off x="487" y="58634"/>
        <a:ext cx="1901134" cy="1140680"/>
      </dsp:txXfrm>
    </dsp:sp>
    <dsp:sp modelId="{F3D9C7AA-E236-4002-9D33-ABCC039F0806}">
      <dsp:nvSpPr>
        <dsp:cNvPr id="0" name=""/>
        <dsp:cNvSpPr/>
      </dsp:nvSpPr>
      <dsp:spPr>
        <a:xfrm>
          <a:off x="2091735" y="58634"/>
          <a:ext cx="1901134" cy="114068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Une forme : spirale, arbre, flèche…</a:t>
          </a:r>
        </a:p>
      </dsp:txBody>
      <dsp:txXfrm>
        <a:off x="2091735" y="58634"/>
        <a:ext cx="1901134" cy="1140680"/>
      </dsp:txXfrm>
    </dsp:sp>
    <dsp:sp modelId="{1D6C23EB-0AEC-4CAE-8A26-6BD651CDA4A4}">
      <dsp:nvSpPr>
        <dsp:cNvPr id="0" name=""/>
        <dsp:cNvSpPr/>
      </dsp:nvSpPr>
      <dsp:spPr>
        <a:xfrm>
          <a:off x="487" y="1389428"/>
          <a:ext cx="1901134" cy="114068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Des couleurs : ton énergie du moment</a:t>
          </a:r>
        </a:p>
      </dsp:txBody>
      <dsp:txXfrm>
        <a:off x="487" y="1389428"/>
        <a:ext cx="1901134" cy="1140680"/>
      </dsp:txXfrm>
    </dsp:sp>
    <dsp:sp modelId="{D4DD8A64-C35A-4681-BD58-4D950982DE57}">
      <dsp:nvSpPr>
        <dsp:cNvPr id="0" name=""/>
        <dsp:cNvSpPr/>
      </dsp:nvSpPr>
      <dsp:spPr>
        <a:xfrm>
          <a:off x="2091735" y="1389428"/>
          <a:ext cx="1901134" cy="114068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Un mot ou une phrase</a:t>
          </a:r>
        </a:p>
      </dsp:txBody>
      <dsp:txXfrm>
        <a:off x="2091735" y="1389428"/>
        <a:ext cx="1901134" cy="1140680"/>
      </dsp:txXfrm>
    </dsp:sp>
    <dsp:sp modelId="{B158ACA6-F37E-46F0-938F-61CBA0F34C9C}">
      <dsp:nvSpPr>
        <dsp:cNvPr id="0" name=""/>
        <dsp:cNvSpPr/>
      </dsp:nvSpPr>
      <dsp:spPr>
        <a:xfrm>
          <a:off x="487" y="2720222"/>
          <a:ext cx="1901134" cy="11406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Un geste ou collage inspiré de Riopelle</a:t>
          </a:r>
        </a:p>
      </dsp:txBody>
      <dsp:txXfrm>
        <a:off x="487" y="2720222"/>
        <a:ext cx="1901134" cy="1140680"/>
      </dsp:txXfrm>
    </dsp:sp>
    <dsp:sp modelId="{BD8F3F71-AD1A-49FB-9E1D-D0D84F67A513}">
      <dsp:nvSpPr>
        <dsp:cNvPr id="0" name=""/>
        <dsp:cNvSpPr/>
      </dsp:nvSpPr>
      <dsp:spPr>
        <a:xfrm>
          <a:off x="2091735" y="2720222"/>
          <a:ext cx="1901134" cy="11406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Pas besoin de savoir dessiner, explore !</a:t>
          </a:r>
        </a:p>
      </dsp:txBody>
      <dsp:txXfrm>
        <a:off x="2091735" y="2720222"/>
        <a:ext cx="1901134" cy="1140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6FA5-E90B-4D19-AC33-3057109E620A}">
      <dsp:nvSpPr>
        <dsp:cNvPr id="0" name=""/>
        <dsp:cNvSpPr/>
      </dsp:nvSpPr>
      <dsp:spPr>
        <a:xfrm>
          <a:off x="0" y="18272"/>
          <a:ext cx="3886131" cy="87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En binôme ou petit groupe</a:t>
          </a:r>
        </a:p>
      </dsp:txBody>
      <dsp:txXfrm>
        <a:off x="42663" y="60935"/>
        <a:ext cx="3800805" cy="788627"/>
      </dsp:txXfrm>
    </dsp:sp>
    <dsp:sp modelId="{392D629F-793D-4CD1-97D0-1E63EFC4492A}">
      <dsp:nvSpPr>
        <dsp:cNvPr id="0" name=""/>
        <dsp:cNvSpPr/>
      </dsp:nvSpPr>
      <dsp:spPr>
        <a:xfrm>
          <a:off x="0" y="955585"/>
          <a:ext cx="3886131" cy="8739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Présente un élément de ta page</a:t>
          </a:r>
        </a:p>
      </dsp:txBody>
      <dsp:txXfrm>
        <a:off x="42663" y="998248"/>
        <a:ext cx="3800805" cy="788627"/>
      </dsp:txXfrm>
    </dsp:sp>
    <dsp:sp modelId="{F4B1C2A3-22C8-44F4-9A1B-BA1CB01AD68D}">
      <dsp:nvSpPr>
        <dsp:cNvPr id="0" name=""/>
        <dsp:cNvSpPr/>
      </dsp:nvSpPr>
      <dsp:spPr>
        <a:xfrm>
          <a:off x="0" y="1892899"/>
          <a:ext cx="3886131" cy="8739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Explique le lien avec ta posture d’enseignant·e</a:t>
          </a:r>
        </a:p>
      </dsp:txBody>
      <dsp:txXfrm>
        <a:off x="42663" y="1935562"/>
        <a:ext cx="3800805" cy="788627"/>
      </dsp:txXfrm>
    </dsp:sp>
    <dsp:sp modelId="{3CC8EFC5-1C39-43FB-9FEF-776785E65036}">
      <dsp:nvSpPr>
        <dsp:cNvPr id="0" name=""/>
        <dsp:cNvSpPr/>
      </dsp:nvSpPr>
      <dsp:spPr>
        <a:xfrm>
          <a:off x="0" y="2830212"/>
          <a:ext cx="3886131" cy="8739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Aucun jugement, juste de l’écoute</a:t>
          </a:r>
        </a:p>
      </dsp:txBody>
      <dsp:txXfrm>
        <a:off x="42663" y="2872875"/>
        <a:ext cx="3800805" cy="788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AA8C2-882F-4124-B85D-B189E23801FE}">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À consigner dans ton carnet :</a:t>
          </a:r>
        </a:p>
      </dsp:txBody>
      <dsp:txXfrm>
        <a:off x="757092" y="1992"/>
        <a:ext cx="3034531" cy="1820718"/>
      </dsp:txXfrm>
    </dsp:sp>
    <dsp:sp modelId="{9EFBDA62-1F49-45FE-84AE-E9DC6690DE49}">
      <dsp:nvSpPr>
        <dsp:cNvPr id="0" name=""/>
        <dsp:cNvSpPr/>
      </dsp:nvSpPr>
      <dsp:spPr>
        <a:xfrm>
          <a:off x="4095076" y="1992"/>
          <a:ext cx="3034531" cy="182071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1. Comment as-tu vécu cette expérience ?</a:t>
          </a:r>
        </a:p>
      </dsp:txBody>
      <dsp:txXfrm>
        <a:off x="4095076" y="1992"/>
        <a:ext cx="3034531" cy="1820718"/>
      </dsp:txXfrm>
    </dsp:sp>
    <dsp:sp modelId="{DF2EF386-87D4-4CD0-A236-707860801DCE}">
      <dsp:nvSpPr>
        <dsp:cNvPr id="0" name=""/>
        <dsp:cNvSpPr/>
      </dsp:nvSpPr>
      <dsp:spPr>
        <a:xfrm>
          <a:off x="757092" y="2126164"/>
          <a:ext cx="3034531" cy="182071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2. Peut-elle être adaptée au primaire ?</a:t>
          </a:r>
        </a:p>
      </dsp:txBody>
      <dsp:txXfrm>
        <a:off x="757092" y="2126164"/>
        <a:ext cx="3034531" cy="1820718"/>
      </dsp:txXfrm>
    </dsp:sp>
    <dsp:sp modelId="{7F397FF9-3101-4259-9B2B-367A03AD9464}">
      <dsp:nvSpPr>
        <dsp:cNvPr id="0" name=""/>
        <dsp:cNvSpPr/>
      </dsp:nvSpPr>
      <dsp:spPr>
        <a:xfrm>
          <a:off x="4095076" y="2126164"/>
          <a:ext cx="3034531" cy="182071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3. Qu’as-tu découvert sur ton rapport aux arts ?</a:t>
          </a:r>
        </a:p>
      </dsp:txBody>
      <dsp:txXfrm>
        <a:off x="4095076" y="2126164"/>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uqar01-my.sharepoint.com/personal/fourso01_uqar_ca/Documents/Bureau/Document%20PF%20-%20aut.%202025/S&#233;lection%20Riopelle%20-%20PP%20-%20activit&#233;%20d'accueil/Th&#232;mes%20Riopelle%20-%20activit&#233;%20d'accueil.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yiqXHeT-Rk" TargetMode="External"/><Relationship Id="rId2" Type="http://schemas.openxmlformats.org/officeDocument/2006/relationships/hyperlink" Target="https://www.youtube.com/watch?v=yxSBjUMaziE" TargetMode="External"/><Relationship Id="rId1" Type="http://schemas.openxmlformats.org/officeDocument/2006/relationships/slideLayout" Target="../slideLayouts/slideLayout2.xml"/><Relationship Id="rId5" Type="http://schemas.openxmlformats.org/officeDocument/2006/relationships/hyperlink" Target="https://www.dialoguesriopelle.com/#projects" TargetMode="External"/><Relationship Id="rId4" Type="http://schemas.openxmlformats.org/officeDocument/2006/relationships/hyperlink" Target="https://www.dialoguesriopelle.com/projet/riopelle-lartiste-a-tire-daile-dune-migration-nordiq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4EEF05-E808-D37F-87B9-705E394FCD0D}"/>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Police, logo, capture d’écran&#10;&#10;Le contenu généré par l’IA peut être incorrect.">
            <a:extLst>
              <a:ext uri="{FF2B5EF4-FFF2-40B4-BE49-F238E27FC236}">
                <a16:creationId xmlns:a16="http://schemas.microsoft.com/office/drawing/2014/main" id="{F77DF867-B24D-FDA5-7F69-E9FBC8A7740A}"/>
              </a:ext>
            </a:extLst>
          </p:cNvPr>
          <p:cNvPicPr>
            <a:picLocks noChangeAspect="1"/>
          </p:cNvPicPr>
          <p:nvPr/>
        </p:nvPicPr>
        <p:blipFill>
          <a:blip r:embed="rId2"/>
          <a:srcRect l="13840" r="15215" b="1"/>
          <a:stretch>
            <a:fillRect/>
          </a:stretch>
        </p:blipFill>
        <p:spPr>
          <a:xfrm>
            <a:off x="-5" y="10"/>
            <a:ext cx="293960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6" name="Image 5" descr="Une image contenant habits, personne, chaussures, bâtiment&#10;&#10;Le contenu généré par l’IA peut être incorrect.">
            <a:extLst>
              <a:ext uri="{FF2B5EF4-FFF2-40B4-BE49-F238E27FC236}">
                <a16:creationId xmlns:a16="http://schemas.microsoft.com/office/drawing/2014/main" id="{5B05474C-55E5-88A7-CD4A-3BEF38A8E272}"/>
              </a:ext>
            </a:extLst>
          </p:cNvPr>
          <p:cNvPicPr>
            <a:picLocks noChangeAspect="1"/>
          </p:cNvPicPr>
          <p:nvPr/>
        </p:nvPicPr>
        <p:blipFill>
          <a:blip r:embed="rId3"/>
          <a:srcRect l="26501" r="21529" b="2"/>
          <a:stretch>
            <a:fillRect/>
          </a:stretch>
        </p:blipFill>
        <p:spPr>
          <a:xfrm>
            <a:off x="3086550" y="10"/>
            <a:ext cx="2293742"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9863" y="2424319"/>
            <a:ext cx="2888672" cy="18288"/>
          </a:xfrm>
          <a:custGeom>
            <a:avLst/>
            <a:gdLst>
              <a:gd name="connsiteX0" fmla="*/ 0 w 2888672"/>
              <a:gd name="connsiteY0" fmla="*/ 0 h 18288"/>
              <a:gd name="connsiteX1" fmla="*/ 548848 w 2888672"/>
              <a:gd name="connsiteY1" fmla="*/ 0 h 18288"/>
              <a:gd name="connsiteX2" fmla="*/ 1097695 w 2888672"/>
              <a:gd name="connsiteY2" fmla="*/ 0 h 18288"/>
              <a:gd name="connsiteX3" fmla="*/ 1588770 w 2888672"/>
              <a:gd name="connsiteY3" fmla="*/ 0 h 18288"/>
              <a:gd name="connsiteX4" fmla="*/ 2079844 w 2888672"/>
              <a:gd name="connsiteY4" fmla="*/ 0 h 18288"/>
              <a:gd name="connsiteX5" fmla="*/ 2888672 w 2888672"/>
              <a:gd name="connsiteY5" fmla="*/ 0 h 18288"/>
              <a:gd name="connsiteX6" fmla="*/ 2888672 w 2888672"/>
              <a:gd name="connsiteY6" fmla="*/ 18288 h 18288"/>
              <a:gd name="connsiteX7" fmla="*/ 2282051 w 2888672"/>
              <a:gd name="connsiteY7" fmla="*/ 18288 h 18288"/>
              <a:gd name="connsiteX8" fmla="*/ 1762090 w 2888672"/>
              <a:gd name="connsiteY8" fmla="*/ 18288 h 18288"/>
              <a:gd name="connsiteX9" fmla="*/ 1126582 w 2888672"/>
              <a:gd name="connsiteY9" fmla="*/ 18288 h 18288"/>
              <a:gd name="connsiteX10" fmla="*/ 491074 w 2888672"/>
              <a:gd name="connsiteY10" fmla="*/ 18288 h 18288"/>
              <a:gd name="connsiteX11" fmla="*/ 0 w 2888672"/>
              <a:gd name="connsiteY11" fmla="*/ 18288 h 18288"/>
              <a:gd name="connsiteX12" fmla="*/ 0 w 288867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8672" h="18288" fill="none" extrusionOk="0">
                <a:moveTo>
                  <a:pt x="0" y="0"/>
                </a:moveTo>
                <a:cubicBezTo>
                  <a:pt x="166018" y="-21650"/>
                  <a:pt x="324595" y="13928"/>
                  <a:pt x="548848" y="0"/>
                </a:cubicBezTo>
                <a:cubicBezTo>
                  <a:pt x="773101" y="-13928"/>
                  <a:pt x="950534" y="-21049"/>
                  <a:pt x="1097695" y="0"/>
                </a:cubicBezTo>
                <a:cubicBezTo>
                  <a:pt x="1244856" y="21049"/>
                  <a:pt x="1458550" y="-6962"/>
                  <a:pt x="1588770" y="0"/>
                </a:cubicBezTo>
                <a:cubicBezTo>
                  <a:pt x="1718991" y="6962"/>
                  <a:pt x="1863597" y="-13221"/>
                  <a:pt x="2079844" y="0"/>
                </a:cubicBezTo>
                <a:cubicBezTo>
                  <a:pt x="2296091" y="13221"/>
                  <a:pt x="2621262" y="20786"/>
                  <a:pt x="2888672" y="0"/>
                </a:cubicBezTo>
                <a:cubicBezTo>
                  <a:pt x="2888884" y="6573"/>
                  <a:pt x="2888466" y="9886"/>
                  <a:pt x="2888672" y="18288"/>
                </a:cubicBezTo>
                <a:cubicBezTo>
                  <a:pt x="2736220" y="40911"/>
                  <a:pt x="2554637" y="3035"/>
                  <a:pt x="2282051" y="18288"/>
                </a:cubicBezTo>
                <a:cubicBezTo>
                  <a:pt x="2009465" y="33541"/>
                  <a:pt x="1936715" y="42897"/>
                  <a:pt x="1762090" y="18288"/>
                </a:cubicBezTo>
                <a:cubicBezTo>
                  <a:pt x="1587465" y="-6321"/>
                  <a:pt x="1309780" y="23434"/>
                  <a:pt x="1126582" y="18288"/>
                </a:cubicBezTo>
                <a:cubicBezTo>
                  <a:pt x="943384" y="13142"/>
                  <a:pt x="673117" y="29136"/>
                  <a:pt x="491074" y="18288"/>
                </a:cubicBezTo>
                <a:cubicBezTo>
                  <a:pt x="309031" y="7440"/>
                  <a:pt x="195167" y="11967"/>
                  <a:pt x="0" y="18288"/>
                </a:cubicBezTo>
                <a:cubicBezTo>
                  <a:pt x="346" y="10937"/>
                  <a:pt x="-865" y="8151"/>
                  <a:pt x="0" y="0"/>
                </a:cubicBezTo>
                <a:close/>
              </a:path>
              <a:path w="2888672" h="18288" stroke="0" extrusionOk="0">
                <a:moveTo>
                  <a:pt x="0" y="0"/>
                </a:moveTo>
                <a:cubicBezTo>
                  <a:pt x="199653" y="3496"/>
                  <a:pt x="370997" y="-28488"/>
                  <a:pt x="577734" y="0"/>
                </a:cubicBezTo>
                <a:cubicBezTo>
                  <a:pt x="784471" y="28488"/>
                  <a:pt x="1033582" y="10892"/>
                  <a:pt x="1184356" y="0"/>
                </a:cubicBezTo>
                <a:cubicBezTo>
                  <a:pt x="1335130" y="-10892"/>
                  <a:pt x="1593250" y="25705"/>
                  <a:pt x="1733203" y="0"/>
                </a:cubicBezTo>
                <a:cubicBezTo>
                  <a:pt x="1873156" y="-25705"/>
                  <a:pt x="2212707" y="-23086"/>
                  <a:pt x="2368711" y="0"/>
                </a:cubicBezTo>
                <a:cubicBezTo>
                  <a:pt x="2524715" y="23086"/>
                  <a:pt x="2720939" y="-15686"/>
                  <a:pt x="2888672" y="0"/>
                </a:cubicBezTo>
                <a:cubicBezTo>
                  <a:pt x="2887977" y="8541"/>
                  <a:pt x="2888427" y="12147"/>
                  <a:pt x="2888672" y="18288"/>
                </a:cubicBezTo>
                <a:cubicBezTo>
                  <a:pt x="2574234" y="6100"/>
                  <a:pt x="2536159" y="19406"/>
                  <a:pt x="2253164" y="18288"/>
                </a:cubicBezTo>
                <a:cubicBezTo>
                  <a:pt x="1970169" y="17170"/>
                  <a:pt x="1962879" y="43833"/>
                  <a:pt x="1733203" y="18288"/>
                </a:cubicBezTo>
                <a:cubicBezTo>
                  <a:pt x="1503527" y="-7257"/>
                  <a:pt x="1303822" y="30734"/>
                  <a:pt x="1097695" y="18288"/>
                </a:cubicBezTo>
                <a:cubicBezTo>
                  <a:pt x="891568" y="5842"/>
                  <a:pt x="395945" y="-6784"/>
                  <a:pt x="0" y="18288"/>
                </a:cubicBezTo>
                <a:cubicBezTo>
                  <a:pt x="775" y="9916"/>
                  <a:pt x="852" y="57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_slide_from_a_presentation_features_a_textured,_o.png">
            <a:extLst>
              <a:ext uri="{FF2B5EF4-FFF2-40B4-BE49-F238E27FC236}">
                <a16:creationId xmlns:a16="http://schemas.microsoft.com/office/drawing/2014/main" id="{D9570447-B138-5DE1-969B-91826E53357C}"/>
              </a:ext>
            </a:extLst>
          </p:cNvPr>
          <p:cNvPicPr>
            <a:picLocks noChangeAspect="1"/>
          </p:cNvPicPr>
          <p:nvPr/>
        </p:nvPicPr>
        <p:blipFill>
          <a:blip r:embed="rId4"/>
          <a:srcRect l="10201" r="12358" b="-4"/>
          <a:stretch>
            <a:fillRect/>
          </a:stretch>
        </p:blipFill>
        <p:spPr>
          <a:xfrm>
            <a:off x="3" y="4328340"/>
            <a:ext cx="2934714"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7" name="Image 6" descr="Une image contenant habits, sourire, Visage humain, collage&#10;&#10;Le contenu généré par l’IA peut être incorrect.">
            <a:extLst>
              <a:ext uri="{FF2B5EF4-FFF2-40B4-BE49-F238E27FC236}">
                <a16:creationId xmlns:a16="http://schemas.microsoft.com/office/drawing/2014/main" id="{A15160FD-5282-B00D-9ED2-1DD2CA5C3AAC}"/>
              </a:ext>
            </a:extLst>
          </p:cNvPr>
          <p:cNvPicPr>
            <a:picLocks noChangeAspect="1"/>
          </p:cNvPicPr>
          <p:nvPr/>
        </p:nvPicPr>
        <p:blipFill>
          <a:blip r:embed="rId5"/>
          <a:srcRect l="25936" r="14222" b="2"/>
          <a:stretch>
            <a:fillRect/>
          </a:stretch>
        </p:blipFill>
        <p:spPr>
          <a:xfrm>
            <a:off x="3083192" y="3791169"/>
            <a:ext cx="2294116"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2" name="TextBox 1">
            <a:extLst>
              <a:ext uri="{FF2B5EF4-FFF2-40B4-BE49-F238E27FC236}">
                <a16:creationId xmlns:a16="http://schemas.microsoft.com/office/drawing/2014/main" id="{4DC9B8D6-0BA9-970B-2C46-AC9E203F3CB5}"/>
              </a:ext>
            </a:extLst>
          </p:cNvPr>
          <p:cNvSpPr txBox="1"/>
          <p:nvPr/>
        </p:nvSpPr>
        <p:spPr>
          <a:xfrm>
            <a:off x="5657713" y="2704407"/>
            <a:ext cx="2998354" cy="3489159"/>
          </a:xfrm>
          <a:prstGeom prst="rect">
            <a:avLst/>
          </a:prstGeom>
        </p:spPr>
        <p:txBody>
          <a:bodyPr vert="horz" lIns="91440" tIns="45720" rIns="91440" bIns="45720" rtlCol="0">
            <a:normAutofit/>
          </a:bodyPr>
          <a:lstStyle/>
          <a:p>
            <a:pPr indent="-228600" algn="just" defTabSz="914400">
              <a:lnSpc>
                <a:spcPct val="90000"/>
              </a:lnSpc>
              <a:spcBef>
                <a:spcPct val="0"/>
              </a:spcBef>
              <a:spcAft>
                <a:spcPts val="600"/>
              </a:spcAft>
              <a:buFont typeface="Arial" panose="020B0604020202020204" pitchFamily="34" charset="0"/>
              <a:buChar char="•"/>
              <a:defRPr sz="3200" b="1"/>
            </a:pPr>
            <a:r>
              <a:rPr lang="en-US" sz="1900" dirty="0"/>
              <a:t>Sonia Fournier, Ph. D. en enseignement des arts (UQAR)</a:t>
            </a:r>
          </a:p>
        </p:txBody>
      </p:sp>
    </p:spTree>
    <p:extLst>
      <p:ext uri="{BB962C8B-B14F-4D97-AF65-F5344CB8AC3E}">
        <p14:creationId xmlns:p14="http://schemas.microsoft.com/office/powerpoint/2010/main" val="141337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6C752-AF72-38B1-848F-1F9A3DCEA580}"/>
              </a:ext>
            </a:extLst>
          </p:cNvPr>
          <p:cNvSpPr>
            <a:spLocks noGrp="1"/>
          </p:cNvSpPr>
          <p:nvPr>
            <p:ph type="title"/>
          </p:nvPr>
        </p:nvSpPr>
        <p:spPr>
          <a:xfrm>
            <a:off x="457200" y="731836"/>
            <a:ext cx="8229600" cy="685801"/>
          </a:xfrm>
        </p:spPr>
        <p:txBody>
          <a:bodyPr>
            <a:normAutofit fontScale="90000"/>
          </a:bodyPr>
          <a:lstStyle/>
          <a:p>
            <a:r>
              <a:rPr lang="fr-CA" sz="2800" b="1" dirty="0"/>
              <a:t>Activité d’accueil – S’inspirer des Oies blanches</a:t>
            </a:r>
            <a:br>
              <a:rPr lang="fr-CA" sz="2800" b="1" dirty="0"/>
            </a:br>
            <a:endParaRPr lang="fr-CA" sz="2800" dirty="0"/>
          </a:p>
        </p:txBody>
      </p:sp>
      <p:sp>
        <p:nvSpPr>
          <p:cNvPr id="3" name="Espace réservé du contenu 2">
            <a:extLst>
              <a:ext uri="{FF2B5EF4-FFF2-40B4-BE49-F238E27FC236}">
                <a16:creationId xmlns:a16="http://schemas.microsoft.com/office/drawing/2014/main" id="{610D27FE-FFF9-FD1A-88E1-A5167F466B6D}"/>
              </a:ext>
            </a:extLst>
          </p:cNvPr>
          <p:cNvSpPr>
            <a:spLocks noGrp="1"/>
          </p:cNvSpPr>
          <p:nvPr>
            <p:ph idx="1"/>
          </p:nvPr>
        </p:nvSpPr>
        <p:spPr>
          <a:xfrm>
            <a:off x="457200" y="1600200"/>
            <a:ext cx="8229600" cy="4844143"/>
          </a:xfrm>
        </p:spPr>
        <p:txBody>
          <a:bodyPr>
            <a:normAutofit fontScale="92500" lnSpcReduction="10000"/>
          </a:bodyPr>
          <a:lstStyle/>
          <a:p>
            <a:r>
              <a:rPr lang="fr-CA" dirty="0"/>
              <a:t>Choisis </a:t>
            </a:r>
            <a:r>
              <a:rPr lang="fr-CA" b="1" dirty="0">
                <a:hlinkClick r:id="rId2"/>
              </a:rPr>
              <a:t>un des thèmes proposés</a:t>
            </a:r>
            <a:r>
              <a:rPr lang="fr-CA" dirty="0">
                <a:hlinkClick r:id="rId2"/>
              </a:rPr>
              <a:t> </a:t>
            </a:r>
            <a:r>
              <a:rPr lang="fr-CA" dirty="0"/>
              <a:t>et :</a:t>
            </a:r>
          </a:p>
          <a:p>
            <a:r>
              <a:rPr lang="fr-CA" b="1" dirty="0"/>
              <a:t>Observe</a:t>
            </a:r>
            <a:r>
              <a:rPr lang="fr-CA" dirty="0"/>
              <a:t> la toile de Riopelle → Que ressens-tu, que vois-tu ?</a:t>
            </a:r>
          </a:p>
          <a:p>
            <a:r>
              <a:rPr lang="fr-CA" b="1" dirty="0"/>
              <a:t>Lis</a:t>
            </a:r>
            <a:r>
              <a:rPr lang="fr-CA" dirty="0"/>
              <a:t> un passage dans l’un des deux livres → Que cela t’évoque-t-il ?</a:t>
            </a:r>
          </a:p>
          <a:p>
            <a:r>
              <a:rPr lang="fr-CA" b="1" dirty="0"/>
              <a:t>Crée dans ton carnet</a:t>
            </a:r>
            <a:r>
              <a:rPr lang="fr-CA" dirty="0"/>
              <a:t> :</a:t>
            </a:r>
          </a:p>
          <a:p>
            <a:pPr lvl="1"/>
            <a:r>
              <a:rPr lang="fr-CA" dirty="0"/>
              <a:t>Un mot, un dessin, une sensation, une couleur, une forme</a:t>
            </a:r>
          </a:p>
          <a:p>
            <a:pPr lvl="1"/>
            <a:r>
              <a:rPr lang="fr-CA" dirty="0"/>
              <a:t>Ou une phrase libre : </a:t>
            </a:r>
            <a:r>
              <a:rPr lang="fr-CA" i="1" dirty="0"/>
              <a:t>« Quand je regarde les Oies blanches, je sens… »</a:t>
            </a:r>
          </a:p>
          <a:p>
            <a:pPr lvl="1"/>
            <a:endParaRPr lang="fr-CA" dirty="0"/>
          </a:p>
          <a:p>
            <a:endParaRPr lang="fr-CA" dirty="0"/>
          </a:p>
        </p:txBody>
      </p:sp>
    </p:spTree>
    <p:extLst>
      <p:ext uri="{BB962C8B-B14F-4D97-AF65-F5344CB8AC3E}">
        <p14:creationId xmlns:p14="http://schemas.microsoft.com/office/powerpoint/2010/main" val="9813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8" y="327025"/>
            <a:ext cx="3993358" cy="1630363"/>
          </a:xfrm>
        </p:spPr>
        <p:txBody>
          <a:bodyPr anchor="b">
            <a:normAutofit/>
          </a:bodyPr>
          <a:lstStyle/>
          <a:p>
            <a:r>
              <a:rPr lang="fr-CA" sz="3100"/>
              <a:t>Ta première création dans le carnet</a:t>
            </a:r>
          </a:p>
        </p:txBody>
      </p:sp>
      <p:pic>
        <p:nvPicPr>
          <p:cNvPr id="6" name="Picture 5">
            <a:extLst>
              <a:ext uri="{FF2B5EF4-FFF2-40B4-BE49-F238E27FC236}">
                <a16:creationId xmlns:a16="http://schemas.microsoft.com/office/drawing/2014/main" id="{4AB5BC49-B957-4220-B64E-56F17A5C0A35}"/>
              </a:ext>
            </a:extLst>
          </p:cNvPr>
          <p:cNvPicPr>
            <a:picLocks noChangeAspect="1"/>
          </p:cNvPicPr>
          <p:nvPr/>
        </p:nvPicPr>
        <p:blipFill>
          <a:blip r:embed="rId2"/>
          <a:srcRect r="48925" b="1"/>
          <a:stretch>
            <a:fillRect/>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D15AA7C7-2811-E42E-93EE-952C90AD0DA8}"/>
              </a:ext>
            </a:extLst>
          </p:cNvPr>
          <p:cNvGraphicFramePr>
            <a:graphicFrameLocks noGrp="1"/>
          </p:cNvGraphicFramePr>
          <p:nvPr>
            <p:ph idx="1"/>
            <p:extLst>
              <p:ext uri="{D42A27DB-BD31-4B8C-83A1-F6EECF244321}">
                <p14:modId xmlns:p14="http://schemas.microsoft.com/office/powerpoint/2010/main" val="1003491643"/>
              </p:ext>
            </p:extLst>
          </p:nvPr>
        </p:nvGraphicFramePr>
        <p:xfrm>
          <a:off x="360759" y="2286001"/>
          <a:ext cx="3993357"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6" y="557190"/>
            <a:ext cx="3886133" cy="1671569"/>
          </a:xfrm>
        </p:spPr>
        <p:txBody>
          <a:bodyPr>
            <a:normAutofit/>
          </a:bodyPr>
          <a:lstStyle/>
          <a:p>
            <a:r>
              <a:rPr lang="fr-CA" sz="3500"/>
              <a:t>Partage volontaire</a:t>
            </a:r>
          </a:p>
        </p:txBody>
      </p:sp>
      <p:pic>
        <p:nvPicPr>
          <p:cNvPr id="6" name="Picture 5">
            <a:extLst>
              <a:ext uri="{FF2B5EF4-FFF2-40B4-BE49-F238E27FC236}">
                <a16:creationId xmlns:a16="http://schemas.microsoft.com/office/drawing/2014/main" id="{28005A25-C285-CEE1-EBF9-235863097890}"/>
              </a:ext>
            </a:extLst>
          </p:cNvPr>
          <p:cNvPicPr>
            <a:picLocks noChangeAspect="1"/>
          </p:cNvPicPr>
          <p:nvPr/>
        </p:nvPicPr>
        <p:blipFill>
          <a:blip r:embed="rId2"/>
          <a:srcRect l="31105" r="25074" b="-1"/>
          <a:stretch>
            <a:fillRect/>
          </a:stretch>
        </p:blipFill>
        <p:spPr>
          <a:xfrm>
            <a:off x="4641866" y="10"/>
            <a:ext cx="4502133" cy="6857990"/>
          </a:xfrm>
          <a:prstGeom prst="rect">
            <a:avLst/>
          </a:prstGeom>
          <a:effectLst/>
        </p:spPr>
      </p:pic>
      <p:graphicFrame>
        <p:nvGraphicFramePr>
          <p:cNvPr id="5" name="Content Placeholder 2">
            <a:extLst>
              <a:ext uri="{FF2B5EF4-FFF2-40B4-BE49-F238E27FC236}">
                <a16:creationId xmlns:a16="http://schemas.microsoft.com/office/drawing/2014/main" id="{17130C4C-97CA-BC8E-EEDB-E3C276F835D9}"/>
              </a:ext>
            </a:extLst>
          </p:cNvPr>
          <p:cNvGraphicFramePr>
            <a:graphicFrameLocks noGrp="1"/>
          </p:cNvGraphicFramePr>
          <p:nvPr>
            <p:ph idx="1"/>
            <p:extLst>
              <p:ext uri="{D42A27DB-BD31-4B8C-83A1-F6EECF244321}">
                <p14:modId xmlns:p14="http://schemas.microsoft.com/office/powerpoint/2010/main" val="754896441"/>
              </p:ext>
            </p:extLst>
          </p:nvPr>
        </p:nvGraphicFramePr>
        <p:xfrm>
          <a:off x="486697" y="2406650"/>
          <a:ext cx="3886131" cy="372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fr-CA" sz="4700"/>
              <a:t>Réflexion écrite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200879F-FE70-1C88-D65A-2C24DE290458}"/>
              </a:ext>
            </a:extLst>
          </p:cNvPr>
          <p:cNvGraphicFramePr>
            <a:graphicFrameLocks noGrp="1"/>
          </p:cNvGraphicFramePr>
          <p:nvPr>
            <p:ph idx="1"/>
            <p:extLst>
              <p:ext uri="{D42A27DB-BD31-4B8C-83A1-F6EECF244321}">
                <p14:modId xmlns:p14="http://schemas.microsoft.com/office/powerpoint/2010/main" val="1049118114"/>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bodyPr>
          <a:lstStyle/>
          <a:p>
            <a:r>
              <a:rPr lang="fr-CA"/>
              <a:t>Le carnet, un espace à habiter</a:t>
            </a:r>
          </a:p>
        </p:txBody>
      </p:sp>
      <p:sp>
        <p:nvSpPr>
          <p:cNvPr id="3" name="Content Placeholder 2"/>
          <p:cNvSpPr>
            <a:spLocks noGrp="1"/>
          </p:cNvSpPr>
          <p:nvPr>
            <p:ph idx="1"/>
          </p:nvPr>
        </p:nvSpPr>
        <p:spPr>
          <a:xfrm>
            <a:off x="628650" y="2333297"/>
            <a:ext cx="3464715" cy="3843666"/>
          </a:xfrm>
        </p:spPr>
        <p:txBody>
          <a:bodyPr>
            <a:normAutofit/>
          </a:bodyPr>
          <a:lstStyle/>
          <a:p>
            <a:endParaRPr lang="fr-CA" sz="1700"/>
          </a:p>
          <a:p>
            <a:r>
              <a:rPr lang="fr-CA" sz="1700"/>
              <a:t>• Ton carnet t’accompagnera tout au long du cours</a:t>
            </a:r>
          </a:p>
          <a:p>
            <a:r>
              <a:rPr lang="fr-CA" sz="1700"/>
              <a:t>• Espace pour expérimenter, réfléchir, documenter</a:t>
            </a:r>
          </a:p>
          <a:p>
            <a:r>
              <a:rPr lang="fr-CA" sz="1700"/>
              <a:t>• Rappelle-toi : pas de bonnes ou mauvaises réponses</a:t>
            </a:r>
          </a:p>
          <a:p>
            <a:r>
              <a:rPr lang="fr-CA" sz="1700"/>
              <a:t>→ Explore. Trace. Observe. Crée.</a:t>
            </a:r>
          </a:p>
        </p:txBody>
      </p:sp>
      <p:pic>
        <p:nvPicPr>
          <p:cNvPr id="5" name="Picture 4" descr="Matériaux sur la table">
            <a:extLst>
              <a:ext uri="{FF2B5EF4-FFF2-40B4-BE49-F238E27FC236}">
                <a16:creationId xmlns:a16="http://schemas.microsoft.com/office/drawing/2014/main" id="{4369AA5A-615F-4823-3D26-1CDB0908DA27}"/>
              </a:ext>
            </a:extLst>
          </p:cNvPr>
          <p:cNvPicPr>
            <a:picLocks noChangeAspect="1"/>
          </p:cNvPicPr>
          <p:nvPr/>
        </p:nvPicPr>
        <p:blipFill>
          <a:blip r:embed="rId2"/>
          <a:srcRect l="19640" r="36832" b="-1"/>
          <a:stretch>
            <a:fill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A7A1D-81F3-FCDF-64B6-0F565164E251}"/>
            </a:ext>
          </a:extLst>
        </p:cNvPr>
        <p:cNvGrpSpPr/>
        <p:nvPr/>
      </p:nvGrpSpPr>
      <p:grpSpPr>
        <a:xfrm>
          <a:off x="0" y="0"/>
          <a:ext cx="0" cy="0"/>
          <a:chOff x="0" y="0"/>
          <a:chExt cx="0" cy="0"/>
        </a:xfrm>
      </p:grpSpPr>
      <p:pic>
        <p:nvPicPr>
          <p:cNvPr id="4" name="Image 3" descr="Une image contenant texte, Police, logo, capture d’écran&#10;&#10;Le contenu généré par l’IA peut être incorrect.">
            <a:extLst>
              <a:ext uri="{FF2B5EF4-FFF2-40B4-BE49-F238E27FC236}">
                <a16:creationId xmlns:a16="http://schemas.microsoft.com/office/drawing/2014/main" id="{DEE0191F-2023-08A1-CFB7-34337DEF1FD4}"/>
              </a:ext>
            </a:extLst>
          </p:cNvPr>
          <p:cNvPicPr>
            <a:picLocks noChangeAspect="1"/>
          </p:cNvPicPr>
          <p:nvPr/>
        </p:nvPicPr>
        <p:blipFill>
          <a:blip r:embed="rId2"/>
          <a:srcRect l="13840" r="15215" b="1"/>
          <a:stretch>
            <a:fillRect/>
          </a:stretch>
        </p:blipFill>
        <p:spPr>
          <a:xfrm>
            <a:off x="-5" y="10"/>
            <a:ext cx="293960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6" name="Image 5" descr="Une image contenant habits, personne, chaussures, bâtiment&#10;&#10;Le contenu généré par l’IA peut être incorrect.">
            <a:extLst>
              <a:ext uri="{FF2B5EF4-FFF2-40B4-BE49-F238E27FC236}">
                <a16:creationId xmlns:a16="http://schemas.microsoft.com/office/drawing/2014/main" id="{CAC8E646-2EC4-6C87-9A62-4188CFC2336E}"/>
              </a:ext>
            </a:extLst>
          </p:cNvPr>
          <p:cNvPicPr>
            <a:picLocks noChangeAspect="1"/>
          </p:cNvPicPr>
          <p:nvPr/>
        </p:nvPicPr>
        <p:blipFill>
          <a:blip r:embed="rId3"/>
          <a:srcRect l="26501" r="21529" b="2"/>
          <a:stretch>
            <a:fillRect/>
          </a:stretch>
        </p:blipFill>
        <p:spPr>
          <a:xfrm>
            <a:off x="3086550" y="10"/>
            <a:ext cx="2293742"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pic>
        <p:nvPicPr>
          <p:cNvPr id="3" name="Picture 2" descr="A_slide_from_a_presentation_features_a_textured,_o.png">
            <a:extLst>
              <a:ext uri="{FF2B5EF4-FFF2-40B4-BE49-F238E27FC236}">
                <a16:creationId xmlns:a16="http://schemas.microsoft.com/office/drawing/2014/main" id="{04CFA86B-C162-5DCA-9B1B-A78B963E8358}"/>
              </a:ext>
            </a:extLst>
          </p:cNvPr>
          <p:cNvPicPr>
            <a:picLocks noChangeAspect="1"/>
          </p:cNvPicPr>
          <p:nvPr/>
        </p:nvPicPr>
        <p:blipFill>
          <a:blip r:embed="rId4"/>
          <a:srcRect l="10201" r="12358" b="-4"/>
          <a:stretch>
            <a:fillRect/>
          </a:stretch>
        </p:blipFill>
        <p:spPr>
          <a:xfrm>
            <a:off x="3" y="4328340"/>
            <a:ext cx="2934714"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7" name="Image 6" descr="Une image contenant habits, sourire, Visage humain, collage&#10;&#10;Le contenu généré par l’IA peut être incorrect.">
            <a:extLst>
              <a:ext uri="{FF2B5EF4-FFF2-40B4-BE49-F238E27FC236}">
                <a16:creationId xmlns:a16="http://schemas.microsoft.com/office/drawing/2014/main" id="{05969103-B259-3DF5-AE13-DBC579CC1867}"/>
              </a:ext>
            </a:extLst>
          </p:cNvPr>
          <p:cNvPicPr>
            <a:picLocks noChangeAspect="1"/>
          </p:cNvPicPr>
          <p:nvPr/>
        </p:nvPicPr>
        <p:blipFill>
          <a:blip r:embed="rId5"/>
          <a:srcRect l="25936" r="14222" b="2"/>
          <a:stretch>
            <a:fillRect/>
          </a:stretch>
        </p:blipFill>
        <p:spPr>
          <a:xfrm>
            <a:off x="3083192" y="3791169"/>
            <a:ext cx="2294116"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2" name="TextBox 1">
            <a:extLst>
              <a:ext uri="{FF2B5EF4-FFF2-40B4-BE49-F238E27FC236}">
                <a16:creationId xmlns:a16="http://schemas.microsoft.com/office/drawing/2014/main" id="{DBC8CAD5-6F42-8584-EC25-D37E021BE0BE}"/>
              </a:ext>
            </a:extLst>
          </p:cNvPr>
          <p:cNvSpPr txBox="1"/>
          <p:nvPr/>
        </p:nvSpPr>
        <p:spPr>
          <a:xfrm>
            <a:off x="5657713" y="2704407"/>
            <a:ext cx="2998354" cy="3489159"/>
          </a:xfrm>
          <a:prstGeom prst="rect">
            <a:avLst/>
          </a:prstGeom>
        </p:spPr>
        <p:txBody>
          <a:bodyPr vert="horz" lIns="91440" tIns="45720" rIns="91440" bIns="45720" rtlCol="0">
            <a:normAutofit/>
          </a:bodyPr>
          <a:lstStyle/>
          <a:p>
            <a:pPr indent="-228600" algn="just" defTabSz="914400">
              <a:lnSpc>
                <a:spcPct val="90000"/>
              </a:lnSpc>
              <a:spcBef>
                <a:spcPct val="0"/>
              </a:spcBef>
              <a:spcAft>
                <a:spcPts val="600"/>
              </a:spcAft>
              <a:buFont typeface="Arial" panose="020B0604020202020204" pitchFamily="34" charset="0"/>
              <a:buChar char="•"/>
              <a:defRPr sz="3200" b="1"/>
            </a:pPr>
            <a:r>
              <a:rPr lang="en-US" sz="1900" dirty="0"/>
              <a:t>Sonia Fournier, Ph. D. en enseignement des arts (UQAR)</a:t>
            </a:r>
          </a:p>
        </p:txBody>
      </p:sp>
    </p:spTree>
    <p:extLst>
      <p:ext uri="{BB962C8B-B14F-4D97-AF65-F5344CB8AC3E}">
        <p14:creationId xmlns:p14="http://schemas.microsoft.com/office/powerpoint/2010/main" val="171291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F60ABD-1DFA-9C9B-1AB9-CA58AF7ED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9EAD5-B703-E423-205C-EEFE458BA672}"/>
              </a:ext>
            </a:extLst>
          </p:cNvPr>
          <p:cNvSpPr>
            <a:spLocks noGrp="1"/>
          </p:cNvSpPr>
          <p:nvPr>
            <p:ph type="title"/>
          </p:nvPr>
        </p:nvSpPr>
        <p:spPr>
          <a:xfrm>
            <a:off x="571501" y="4809948"/>
            <a:ext cx="5267237" cy="1259243"/>
          </a:xfrm>
        </p:spPr>
        <p:txBody>
          <a:bodyPr vert="horz" lIns="91440" tIns="45720" rIns="91440" bIns="45720" rtlCol="0" anchor="t">
            <a:normAutofit/>
          </a:bodyPr>
          <a:lstStyle/>
          <a:p>
            <a:pPr algn="l" defTabSz="914400">
              <a:lnSpc>
                <a:spcPct val="90000"/>
              </a:lnSpc>
            </a:pPr>
            <a:r>
              <a:rPr lang="en-US" sz="3100" kern="1200" dirty="0">
                <a:solidFill>
                  <a:schemeClr val="tx1"/>
                </a:solidFill>
                <a:latin typeface="+mj-lt"/>
                <a:ea typeface="+mj-ea"/>
                <a:cs typeface="+mj-cs"/>
              </a:rPr>
              <a:t>Le carnet, un </a:t>
            </a:r>
            <a:r>
              <a:rPr lang="en-US" sz="3100" kern="1200" dirty="0" err="1">
                <a:solidFill>
                  <a:schemeClr val="tx1"/>
                </a:solidFill>
                <a:latin typeface="+mj-lt"/>
                <a:ea typeface="+mj-ea"/>
                <a:cs typeface="+mj-cs"/>
              </a:rPr>
              <a:t>espace</a:t>
            </a:r>
            <a:r>
              <a:rPr lang="en-US" sz="3100" kern="1200" dirty="0">
                <a:solidFill>
                  <a:schemeClr val="tx1"/>
                </a:solidFill>
                <a:latin typeface="+mj-lt"/>
                <a:ea typeface="+mj-ea"/>
                <a:cs typeface="+mj-cs"/>
              </a:rPr>
              <a:t> à </a:t>
            </a:r>
            <a:r>
              <a:rPr lang="en-US" sz="3100" kern="1200" dirty="0" err="1">
                <a:solidFill>
                  <a:schemeClr val="tx1"/>
                </a:solidFill>
                <a:latin typeface="+mj-lt"/>
                <a:ea typeface="+mj-ea"/>
                <a:cs typeface="+mj-cs"/>
              </a:rPr>
              <a:t>habiter</a:t>
            </a:r>
            <a:endParaRPr lang="en-US" sz="3100" kern="1200" dirty="0">
              <a:solidFill>
                <a:schemeClr val="tx1"/>
              </a:solidFill>
              <a:latin typeface="+mj-lt"/>
              <a:ea typeface="+mj-ea"/>
              <a:cs typeface="+mj-cs"/>
            </a:endParaRPr>
          </a:p>
        </p:txBody>
      </p:sp>
      <p:pic>
        <p:nvPicPr>
          <p:cNvPr id="2050" name="Picture 2" descr="Jean-Paul Riopelle – Boomerang Éditeur Jeunesse">
            <a:extLst>
              <a:ext uri="{FF2B5EF4-FFF2-40B4-BE49-F238E27FC236}">
                <a16:creationId xmlns:a16="http://schemas.microsoft.com/office/drawing/2014/main" id="{6250F384-E655-B5DD-A64E-4F5E68B66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35" r="2" b="2"/>
          <a:stretch>
            <a:fillRect/>
          </a:stretch>
        </p:blipFill>
        <p:spPr bwMode="auto">
          <a:xfrm>
            <a:off x="648855" y="914394"/>
            <a:ext cx="2574397" cy="3217330"/>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5" descr="Une image contenant texte, graphisme, Graphique, affiche&#10;&#10;Le contenu généré par l’IA peut être incorrect.">
            <a:extLst>
              <a:ext uri="{FF2B5EF4-FFF2-40B4-BE49-F238E27FC236}">
                <a16:creationId xmlns:a16="http://schemas.microsoft.com/office/drawing/2014/main" id="{0197C535-6144-69DB-3BC4-9D3B3D4AA8FC}"/>
              </a:ext>
            </a:extLst>
          </p:cNvPr>
          <p:cNvPicPr>
            <a:picLocks noGrp="1" noChangeAspect="1"/>
          </p:cNvPicPr>
          <p:nvPr>
            <p:ph idx="1"/>
          </p:nvPr>
        </p:nvPicPr>
        <p:blipFill>
          <a:blip r:embed="rId3"/>
          <a:srcRect r="-2" b="3043"/>
          <a:stretch>
            <a:fillRect/>
          </a:stretch>
        </p:blipFill>
        <p:spPr>
          <a:xfrm>
            <a:off x="3280115" y="914394"/>
            <a:ext cx="2563614" cy="3217333"/>
          </a:xfrm>
          <a:prstGeom prst="rect">
            <a:avLst/>
          </a:prstGeom>
        </p:spPr>
      </p:pic>
      <p:pic>
        <p:nvPicPr>
          <p:cNvPr id="5" name="Picture 4" descr="Matériaux sur la table">
            <a:extLst>
              <a:ext uri="{FF2B5EF4-FFF2-40B4-BE49-F238E27FC236}">
                <a16:creationId xmlns:a16="http://schemas.microsoft.com/office/drawing/2014/main" id="{F81DC866-5E5F-ABFB-730B-D0A7F49A70BC}"/>
              </a:ext>
            </a:extLst>
          </p:cNvPr>
          <p:cNvPicPr>
            <a:picLocks noChangeAspect="1"/>
          </p:cNvPicPr>
          <p:nvPr/>
        </p:nvPicPr>
        <p:blipFill>
          <a:blip r:embed="rId4"/>
          <a:srcRect l="14657" r="31619" b="1"/>
          <a:stretch>
            <a:fillRect/>
          </a:stretch>
        </p:blipFill>
        <p:spPr>
          <a:xfrm>
            <a:off x="5900964" y="914394"/>
            <a:ext cx="2589501" cy="3217330"/>
          </a:xfrm>
          <a:prstGeom prst="rect">
            <a:avLst/>
          </a:prstGeom>
        </p:spPr>
      </p:pic>
      <p:cxnSp>
        <p:nvCxnSpPr>
          <p:cNvPr id="2055" name="Straight Connector 2054">
            <a:extLst>
              <a:ext uri="{FF2B5EF4-FFF2-40B4-BE49-F238E27FC236}">
                <a16:creationId xmlns:a16="http://schemas.microsoft.com/office/drawing/2014/main" id="{33FC4C9A-7760-08E3-AE1B-B5EBEC35F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600311"/>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42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14A61B-9C2C-9FD6-31FC-C6E0CEAA0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022F0-99AF-AAA7-2C42-1489A3A1F45B}"/>
              </a:ext>
            </a:extLst>
          </p:cNvPr>
          <p:cNvSpPr>
            <a:spLocks noGrp="1"/>
          </p:cNvSpPr>
          <p:nvPr>
            <p:ph type="title"/>
          </p:nvPr>
        </p:nvSpPr>
        <p:spPr>
          <a:xfrm>
            <a:off x="571501" y="4809948"/>
            <a:ext cx="8126185" cy="1259243"/>
          </a:xfrm>
        </p:spPr>
        <p:txBody>
          <a:bodyPr vert="horz" lIns="91440" tIns="45720" rIns="91440" bIns="45720" rtlCol="0" anchor="t">
            <a:normAutofit/>
          </a:bodyPr>
          <a:lstStyle/>
          <a:p>
            <a:pPr defTabSz="914400">
              <a:lnSpc>
                <a:spcPct val="90000"/>
              </a:lnSpc>
            </a:pPr>
            <a:r>
              <a:rPr lang="fr-CA" sz="2000" b="1" dirty="0"/>
              <a:t>Deux livres pour t’accompagner dans le projet Riopelle </a:t>
            </a:r>
            <a:br>
              <a:rPr lang="fr-CA" sz="2000" b="1" dirty="0"/>
            </a:br>
            <a:r>
              <a:rPr lang="fr-CA" sz="2000" b="1" dirty="0"/>
              <a:t>et Les Oies blanches</a:t>
            </a:r>
            <a:br>
              <a:rPr lang="fr-CA" sz="2000" dirty="0"/>
            </a:br>
            <a:r>
              <a:rPr lang="fr-CA" sz="2000" dirty="0"/>
              <a:t>Ces ouvrages seront comme des </a:t>
            </a:r>
            <a:r>
              <a:rPr lang="fr-CA" sz="2000" b="1" dirty="0"/>
              <a:t>clés sensibles et techniques</a:t>
            </a:r>
            <a:r>
              <a:rPr lang="fr-CA" sz="2000" dirty="0"/>
              <a:t> pour nourrir ta réflexion, ton regard artistique et ta posture pédagogique :</a:t>
            </a:r>
            <a:endParaRPr lang="en-US" sz="2000" kern="1200" dirty="0">
              <a:solidFill>
                <a:schemeClr val="tx1"/>
              </a:solidFill>
              <a:latin typeface="+mj-lt"/>
              <a:ea typeface="+mj-ea"/>
              <a:cs typeface="+mj-cs"/>
            </a:endParaRPr>
          </a:p>
        </p:txBody>
      </p:sp>
      <p:pic>
        <p:nvPicPr>
          <p:cNvPr id="2050" name="Picture 2" descr="Jean-Paul Riopelle – Boomerang Éditeur Jeunesse">
            <a:extLst>
              <a:ext uri="{FF2B5EF4-FFF2-40B4-BE49-F238E27FC236}">
                <a16:creationId xmlns:a16="http://schemas.microsoft.com/office/drawing/2014/main" id="{045D9306-58F1-8EA1-8883-2C75CD071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35" r="2" b="2"/>
          <a:stretch>
            <a:fillRect/>
          </a:stretch>
        </p:blipFill>
        <p:spPr bwMode="auto">
          <a:xfrm>
            <a:off x="648855" y="914394"/>
            <a:ext cx="2574397" cy="3217330"/>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5" descr="Une image contenant texte, graphisme, Graphique, affiche&#10;&#10;Le contenu généré par l’IA peut être incorrect.">
            <a:extLst>
              <a:ext uri="{FF2B5EF4-FFF2-40B4-BE49-F238E27FC236}">
                <a16:creationId xmlns:a16="http://schemas.microsoft.com/office/drawing/2014/main" id="{671F364C-4AE4-860C-A888-1E81600BB622}"/>
              </a:ext>
            </a:extLst>
          </p:cNvPr>
          <p:cNvPicPr>
            <a:picLocks noGrp="1" noChangeAspect="1"/>
          </p:cNvPicPr>
          <p:nvPr>
            <p:ph idx="1"/>
          </p:nvPr>
        </p:nvPicPr>
        <p:blipFill>
          <a:blip r:embed="rId3"/>
          <a:srcRect r="-2" b="3043"/>
          <a:stretch>
            <a:fillRect/>
          </a:stretch>
        </p:blipFill>
        <p:spPr>
          <a:xfrm>
            <a:off x="3280115" y="914394"/>
            <a:ext cx="2563614" cy="3217333"/>
          </a:xfrm>
          <a:prstGeom prst="rect">
            <a:avLst/>
          </a:prstGeom>
        </p:spPr>
      </p:pic>
      <p:cxnSp>
        <p:nvCxnSpPr>
          <p:cNvPr id="2055" name="Straight Connector 2054">
            <a:extLst>
              <a:ext uri="{FF2B5EF4-FFF2-40B4-BE49-F238E27FC236}">
                <a16:creationId xmlns:a16="http://schemas.microsoft.com/office/drawing/2014/main" id="{51AD6CE3-A18B-B7D6-4446-AD813F0B70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600311"/>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75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C443C7-88F4-35BC-BCFF-EC79E5B8090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A82154-5E9B-7BDD-3C7D-45E4EB39D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1C7698-035D-65F0-81F8-1BF59E209E86}"/>
              </a:ext>
            </a:extLst>
          </p:cNvPr>
          <p:cNvSpPr>
            <a:spLocks noGrp="1"/>
          </p:cNvSpPr>
          <p:nvPr>
            <p:ph type="title"/>
          </p:nvPr>
        </p:nvSpPr>
        <p:spPr>
          <a:xfrm>
            <a:off x="628650" y="345810"/>
            <a:ext cx="3840421" cy="1325563"/>
          </a:xfrm>
        </p:spPr>
        <p:txBody>
          <a:bodyPr>
            <a:normAutofit/>
          </a:bodyPr>
          <a:lstStyle/>
          <a:p>
            <a:r>
              <a:rPr lang="fr-CA" sz="2400" b="1" i="1" dirty="0"/>
              <a:t>Raconte-moi Jean Paul Riopelle</a:t>
            </a:r>
            <a:br>
              <a:rPr lang="fr-CA" sz="2400" b="1" dirty="0"/>
            </a:br>
            <a:endParaRPr lang="fr-CA" sz="2400" dirty="0"/>
          </a:p>
        </p:txBody>
      </p:sp>
      <p:sp>
        <p:nvSpPr>
          <p:cNvPr id="9" name="Content Placeholder 8">
            <a:extLst>
              <a:ext uri="{FF2B5EF4-FFF2-40B4-BE49-F238E27FC236}">
                <a16:creationId xmlns:a16="http://schemas.microsoft.com/office/drawing/2014/main" id="{27E50F1F-76BD-C27F-B042-95606D882D7C}"/>
              </a:ext>
            </a:extLst>
          </p:cNvPr>
          <p:cNvSpPr>
            <a:spLocks noGrp="1"/>
          </p:cNvSpPr>
          <p:nvPr>
            <p:ph idx="1"/>
          </p:nvPr>
        </p:nvSpPr>
        <p:spPr>
          <a:xfrm>
            <a:off x="628650" y="1825625"/>
            <a:ext cx="3819146" cy="4351338"/>
          </a:xfrm>
        </p:spPr>
        <p:txBody>
          <a:bodyPr>
            <a:normAutofit/>
          </a:bodyPr>
          <a:lstStyle/>
          <a:p>
            <a:r>
              <a:rPr lang="fr-CA" sz="1900" i="1" dirty="0"/>
              <a:t>Un livre jeunesse accessible, poétique et imagé</a:t>
            </a:r>
          </a:p>
          <a:p>
            <a:pPr marL="0" indent="0">
              <a:buNone/>
            </a:pPr>
            <a:br>
              <a:rPr lang="fr-CA" sz="1900" dirty="0"/>
            </a:br>
            <a:r>
              <a:rPr lang="fr-CA" sz="1900" dirty="0"/>
              <a:t>🟡 Une entrée douce dans l’univers de l’artiste</a:t>
            </a:r>
          </a:p>
          <a:p>
            <a:pPr marL="0" indent="0">
              <a:buNone/>
            </a:pPr>
            <a:br>
              <a:rPr lang="fr-CA" sz="1900" dirty="0"/>
            </a:br>
            <a:r>
              <a:rPr lang="fr-CA" sz="1900" dirty="0"/>
              <a:t>🟡 À lire avec le cœur, comme un voyage</a:t>
            </a:r>
          </a:p>
          <a:p>
            <a:pPr marL="0" indent="0">
              <a:buNone/>
            </a:pPr>
            <a:endParaRPr lang="fr-CA" sz="1900" dirty="0"/>
          </a:p>
          <a:p>
            <a:r>
              <a:rPr lang="fr-CA" sz="1900" dirty="0"/>
              <a:t>📍Disponible sur : </a:t>
            </a:r>
            <a:r>
              <a:rPr lang="fr-CA" sz="1900" b="1" dirty="0"/>
              <a:t>Boomerang </a:t>
            </a:r>
            <a:r>
              <a:rPr lang="fr-CA" sz="1900" b="1" dirty="0" err="1"/>
              <a:t>Jeuness</a:t>
            </a:r>
            <a:endParaRPr lang="fr-CA" sz="1900" dirty="0"/>
          </a:p>
          <a:p>
            <a:endParaRPr lang="en-US" dirty="0"/>
          </a:p>
        </p:txBody>
      </p:sp>
      <p:sp>
        <p:nvSpPr>
          <p:cNvPr id="14" name="Oval 13">
            <a:extLst>
              <a:ext uri="{FF2B5EF4-FFF2-40B4-BE49-F238E27FC236}">
                <a16:creationId xmlns:a16="http://schemas.microsoft.com/office/drawing/2014/main" id="{CC0AA558-3D32-2A4D-70AE-B996499CF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3F209580-08C4-B6FA-E64A-EF2438DCF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2" descr="Jean-Paul Riopelle – Boomerang Éditeur Jeunesse">
            <a:extLst>
              <a:ext uri="{FF2B5EF4-FFF2-40B4-BE49-F238E27FC236}">
                <a16:creationId xmlns:a16="http://schemas.microsoft.com/office/drawing/2014/main" id="{E3DA2316-ADB5-5B8D-921A-041ED091C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990" r="-3" b="3174"/>
          <a:stretch>
            <a:fillRect/>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2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B44A-CCA3-2B73-0ADB-117F885E93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227706-E537-9F63-E128-B58215540296}"/>
              </a:ext>
            </a:extLst>
          </p:cNvPr>
          <p:cNvSpPr>
            <a:spLocks noGrp="1"/>
          </p:cNvSpPr>
          <p:nvPr>
            <p:ph type="title"/>
          </p:nvPr>
        </p:nvSpPr>
        <p:spPr>
          <a:xfrm>
            <a:off x="628650" y="345810"/>
            <a:ext cx="3840421" cy="1325563"/>
          </a:xfrm>
        </p:spPr>
        <p:txBody>
          <a:bodyPr>
            <a:normAutofit/>
          </a:bodyPr>
          <a:lstStyle/>
          <a:p>
            <a:r>
              <a:rPr lang="fr-CA" sz="2800" b="1" i="1" dirty="0"/>
              <a:t>Riopelle, l’artiste magicien</a:t>
            </a:r>
            <a:br>
              <a:rPr lang="fr-CA" sz="2000" b="1" dirty="0"/>
            </a:br>
            <a:endParaRPr lang="fr-CA" sz="2000" dirty="0"/>
          </a:p>
        </p:txBody>
      </p:sp>
      <p:sp>
        <p:nvSpPr>
          <p:cNvPr id="9" name="Content Placeholder 8">
            <a:extLst>
              <a:ext uri="{FF2B5EF4-FFF2-40B4-BE49-F238E27FC236}">
                <a16:creationId xmlns:a16="http://schemas.microsoft.com/office/drawing/2014/main" id="{2780CC59-750E-DED1-E839-8B5691BF99AC}"/>
              </a:ext>
            </a:extLst>
          </p:cNvPr>
          <p:cNvSpPr>
            <a:spLocks noGrp="1"/>
          </p:cNvSpPr>
          <p:nvPr>
            <p:ph idx="1"/>
          </p:nvPr>
        </p:nvSpPr>
        <p:spPr>
          <a:xfrm>
            <a:off x="628650" y="1825625"/>
            <a:ext cx="3819146" cy="4351338"/>
          </a:xfrm>
        </p:spPr>
        <p:txBody>
          <a:bodyPr>
            <a:normAutofit fontScale="70000" lnSpcReduction="20000"/>
          </a:bodyPr>
          <a:lstStyle/>
          <a:p>
            <a:r>
              <a:rPr lang="fr-CA" i="1" dirty="0"/>
              <a:t>Un ouvrage analytique, visuel et technique</a:t>
            </a:r>
          </a:p>
          <a:p>
            <a:pPr marL="0" indent="0">
              <a:buNone/>
            </a:pPr>
            <a:br>
              <a:rPr lang="fr-CA" dirty="0"/>
            </a:br>
            <a:r>
              <a:rPr lang="fr-CA" dirty="0"/>
              <a:t>🔵 Pour comprendre les gestes, les matières, le rythme</a:t>
            </a:r>
          </a:p>
          <a:p>
            <a:pPr marL="0" indent="0">
              <a:buNone/>
            </a:pPr>
            <a:br>
              <a:rPr lang="fr-CA" dirty="0"/>
            </a:br>
            <a:r>
              <a:rPr lang="fr-CA" dirty="0"/>
              <a:t>🔵 Une ressource pour penser l’art en contexte scolaire</a:t>
            </a:r>
          </a:p>
          <a:p>
            <a:endParaRPr lang="fr-CA" dirty="0"/>
          </a:p>
          <a:p>
            <a:r>
              <a:rPr lang="fr-CA" dirty="0"/>
              <a:t>📍Disponible sur : </a:t>
            </a:r>
            <a:r>
              <a:rPr lang="fr-CA" b="1" dirty="0"/>
              <a:t>Les Librairies du Québec</a:t>
            </a:r>
            <a:endParaRPr lang="fr-CA" dirty="0"/>
          </a:p>
          <a:p>
            <a:endParaRPr lang="en-US" dirty="0"/>
          </a:p>
        </p:txBody>
      </p:sp>
      <p:pic>
        <p:nvPicPr>
          <p:cNvPr id="5" name="Espace réservé du contenu 5" descr="Une image contenant texte, graphisme, Graphique, affiche&#10;&#10;Le contenu généré par l’IA peut être incorrect.">
            <a:extLst>
              <a:ext uri="{FF2B5EF4-FFF2-40B4-BE49-F238E27FC236}">
                <a16:creationId xmlns:a16="http://schemas.microsoft.com/office/drawing/2014/main" id="{7E6B43CF-8871-9AB2-3858-E2D112148FA5}"/>
              </a:ext>
            </a:extLst>
          </p:cNvPr>
          <p:cNvPicPr>
            <a:picLocks noChangeAspect="1"/>
          </p:cNvPicPr>
          <p:nvPr/>
        </p:nvPicPr>
        <p:blipFill>
          <a:blip r:embed="rId2"/>
          <a:srcRect r="-2" b="844"/>
          <a:stretch>
            <a:fillRect/>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206031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fr-CA" sz="3500"/>
              <a:t>Pourquoi cette activité ?</a:t>
            </a:r>
          </a:p>
        </p:txBody>
      </p:sp>
      <p:graphicFrame>
        <p:nvGraphicFramePr>
          <p:cNvPr id="13" name="Content Placeholder 2">
            <a:extLst>
              <a:ext uri="{FF2B5EF4-FFF2-40B4-BE49-F238E27FC236}">
                <a16:creationId xmlns:a16="http://schemas.microsoft.com/office/drawing/2014/main" id="{3C65165F-928A-40AE-B6C5-708F75BFB475}"/>
              </a:ext>
            </a:extLst>
          </p:cNvPr>
          <p:cNvGraphicFramePr>
            <a:graphicFrameLocks noGrp="1"/>
          </p:cNvGraphicFramePr>
          <p:nvPr>
            <p:ph idx="1"/>
            <p:extLst>
              <p:ext uri="{D42A27DB-BD31-4B8C-83A1-F6EECF244321}">
                <p14:modId xmlns:p14="http://schemas.microsoft.com/office/powerpoint/2010/main" val="1275289702"/>
              </p:ext>
            </p:extLst>
          </p:nvPr>
        </p:nvGraphicFramePr>
        <p:xfrm>
          <a:off x="571351" y="2743200"/>
          <a:ext cx="3485179" cy="3613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atériaux sur la table">
            <a:extLst>
              <a:ext uri="{FF2B5EF4-FFF2-40B4-BE49-F238E27FC236}">
                <a16:creationId xmlns:a16="http://schemas.microsoft.com/office/drawing/2014/main" id="{C7235189-4C75-C8E0-5010-230F01C99BD9}"/>
              </a:ext>
            </a:extLst>
          </p:cNvPr>
          <p:cNvPicPr>
            <a:picLocks noChangeAspect="1"/>
          </p:cNvPicPr>
          <p:nvPr/>
        </p:nvPicPr>
        <p:blipFill>
          <a:blip r:embed="rId7"/>
          <a:srcRect l="19129" r="36321" b="-2"/>
          <a:stretch>
            <a:fillRect/>
          </a:stretch>
        </p:blipFill>
        <p:spPr>
          <a:xfrm>
            <a:off x="4572000" y="1"/>
            <a:ext cx="4577118"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fr-CA" sz="3500">
                <a:solidFill>
                  <a:srgbClr val="FFFFFF"/>
                </a:solidFill>
              </a:rPr>
              <a:t>Jean-Paul Riopelle</a:t>
            </a:r>
          </a:p>
        </p:txBody>
      </p:sp>
      <p:graphicFrame>
        <p:nvGraphicFramePr>
          <p:cNvPr id="5" name="Content Placeholder 2">
            <a:extLst>
              <a:ext uri="{FF2B5EF4-FFF2-40B4-BE49-F238E27FC236}">
                <a16:creationId xmlns:a16="http://schemas.microsoft.com/office/drawing/2014/main" id="{76F857FA-617A-7FB8-519E-C04D54424091}"/>
              </a:ext>
            </a:extLst>
          </p:cNvPr>
          <p:cNvGraphicFramePr>
            <a:graphicFrameLocks noGrp="1"/>
          </p:cNvGraphicFramePr>
          <p:nvPr>
            <p:ph idx="1"/>
            <p:extLst>
              <p:ext uri="{D42A27DB-BD31-4B8C-83A1-F6EECF244321}">
                <p14:modId xmlns:p14="http://schemas.microsoft.com/office/powerpoint/2010/main" val="238488470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fr-CA" dirty="0">
                <a:solidFill>
                  <a:srgbClr val="FFFFFF"/>
                </a:solidFill>
              </a:rPr>
              <a:t>Capsules vidéos portant sur Riopelle</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fontScale="62500" lnSpcReduction="20000"/>
          </a:bodyPr>
          <a:lstStyle/>
          <a:p>
            <a:pPr>
              <a:lnSpc>
                <a:spcPct val="90000"/>
              </a:lnSpc>
            </a:pPr>
            <a:endParaRPr lang="fr-CA" sz="3000" dirty="0"/>
          </a:p>
          <a:p>
            <a:pPr>
              <a:lnSpc>
                <a:spcPct val="90000"/>
              </a:lnSpc>
            </a:pPr>
            <a:r>
              <a:rPr lang="fr-CA" sz="3000" b="1" dirty="0">
                <a:hlinkClick r:id="rId2"/>
              </a:rPr>
              <a:t>Visionner la capsule vidéo </a:t>
            </a:r>
            <a:r>
              <a:rPr lang="fr-CA" sz="3000" dirty="0"/>
              <a:t>portant sur </a:t>
            </a:r>
            <a:r>
              <a:rPr lang="fr-CA" sz="3000" b="1" dirty="0"/>
              <a:t>Riopelle</a:t>
            </a:r>
          </a:p>
          <a:p>
            <a:pPr>
              <a:lnSpc>
                <a:spcPct val="90000"/>
              </a:lnSpc>
            </a:pPr>
            <a:endParaRPr lang="fr-CA" sz="3000" dirty="0"/>
          </a:p>
          <a:p>
            <a:pPr>
              <a:lnSpc>
                <a:spcPct val="90000"/>
              </a:lnSpc>
            </a:pPr>
            <a:r>
              <a:rPr lang="fr-CA" dirty="0"/>
              <a:t>Visionner la capsule vidéo </a:t>
            </a:r>
            <a:r>
              <a:rPr lang="fr-CA" b="1" dirty="0"/>
              <a:t>:  </a:t>
            </a:r>
            <a:r>
              <a:rPr lang="fr-CA" b="1" dirty="0">
                <a:hlinkClick r:id="rId3"/>
              </a:rPr>
              <a:t>L'art s'invite au sommet du G20 : Riopelle</a:t>
            </a:r>
            <a:endParaRPr lang="fr-CA" b="1" dirty="0"/>
          </a:p>
          <a:p>
            <a:pPr marL="0" indent="0">
              <a:lnSpc>
                <a:spcPct val="90000"/>
              </a:lnSpc>
              <a:buNone/>
            </a:pPr>
            <a:endParaRPr lang="fr-CA" sz="3000" dirty="0"/>
          </a:p>
          <a:p>
            <a:pPr>
              <a:lnSpc>
                <a:spcPct val="90000"/>
              </a:lnSpc>
            </a:pPr>
            <a:r>
              <a:rPr lang="fr-CA" dirty="0"/>
              <a:t>Visionner la capsule : </a:t>
            </a:r>
            <a:r>
              <a:rPr lang="fr-CA" b="1" dirty="0">
                <a:hlinkClick r:id="rId4"/>
              </a:rPr>
              <a:t>Riopelle, l’artiste à tire-d’aile d’une migration nordique</a:t>
            </a:r>
            <a:r>
              <a:rPr lang="fr-CA" b="1" dirty="0"/>
              <a:t> </a:t>
            </a:r>
          </a:p>
          <a:p>
            <a:pPr marL="0" indent="0">
              <a:lnSpc>
                <a:spcPct val="90000"/>
              </a:lnSpc>
              <a:buNone/>
            </a:pPr>
            <a:r>
              <a:rPr lang="fr-CA" sz="2600" dirty="0"/>
              <a:t>       (</a:t>
            </a:r>
            <a:r>
              <a:rPr lang="fr-CA" sz="2600" dirty="0">
                <a:solidFill>
                  <a:schemeClr val="accent4"/>
                </a:solidFill>
                <a:hlinkClick r:id="rId5">
                  <a:extLst>
                    <a:ext uri="{A12FA001-AC4F-418D-AE19-62706E023703}">
                      <ahyp:hlinkClr xmlns:ahyp="http://schemas.microsoft.com/office/drawing/2018/hyperlinkcolor" val="tx"/>
                    </a:ext>
                  </a:extLst>
                </a:hlinkClick>
              </a:rPr>
              <a:t>en savoir plus</a:t>
            </a:r>
            <a:r>
              <a:rPr lang="fr-CA" sz="2600" dirty="0">
                <a:solidFill>
                  <a:schemeClr val="accent4"/>
                </a:solidFill>
              </a:rPr>
              <a:t> sur les projets)</a:t>
            </a:r>
          </a:p>
          <a:p>
            <a:pPr marL="0" indent="0">
              <a:lnSpc>
                <a:spcPct val="90000"/>
              </a:lnSpc>
              <a:buNone/>
            </a:pPr>
            <a:endParaRPr lang="fr-CA" sz="3000" dirty="0"/>
          </a:p>
          <a:p>
            <a:pPr>
              <a:lnSpc>
                <a:spcPct val="90000"/>
              </a:lnSpc>
            </a:pPr>
            <a:r>
              <a:rPr lang="fr-CA" sz="3000" dirty="0"/>
              <a:t>À observer pendant le visionnement :</a:t>
            </a:r>
          </a:p>
          <a:p>
            <a:pPr>
              <a:lnSpc>
                <a:spcPct val="90000"/>
              </a:lnSpc>
            </a:pPr>
            <a:endParaRPr lang="fr-CA" sz="3000" dirty="0"/>
          </a:p>
          <a:p>
            <a:pPr>
              <a:lnSpc>
                <a:spcPct val="90000"/>
              </a:lnSpc>
              <a:buFont typeface="Arial" panose="020B0604020202020204" pitchFamily="34" charset="0"/>
              <a:buChar char="•"/>
            </a:pPr>
            <a:r>
              <a:rPr lang="fr-CA" sz="3000" b="1" dirty="0"/>
              <a:t>Que remarquez-vous dans sa manière de créer </a:t>
            </a:r>
            <a:r>
              <a:rPr lang="fr-CA" sz="3000" dirty="0"/>
              <a:t>?</a:t>
            </a:r>
          </a:p>
          <a:p>
            <a:pPr>
              <a:lnSpc>
                <a:spcPct val="90000"/>
              </a:lnSpc>
              <a:buFont typeface="Arial" panose="020B0604020202020204" pitchFamily="34" charset="0"/>
              <a:buChar char="•"/>
            </a:pPr>
            <a:endParaRPr lang="fr-CA" sz="3000" dirty="0"/>
          </a:p>
          <a:p>
            <a:pPr>
              <a:lnSpc>
                <a:spcPct val="90000"/>
              </a:lnSpc>
              <a:buFont typeface="Arial" panose="020B0604020202020204" pitchFamily="34" charset="0"/>
              <a:buChar char="•"/>
            </a:pPr>
            <a:r>
              <a:rPr lang="fr-CA" sz="3000" b="1" dirty="0"/>
              <a:t>En quoi cela diffère-t-il de l’art qu’on vous a enseigné </a:t>
            </a:r>
            <a:r>
              <a:rPr lang="fr-CA" sz="3000" dirty="0"/>
              <a:t>?</a:t>
            </a:r>
          </a:p>
          <a:p>
            <a:pPr>
              <a:lnSpc>
                <a:spcPct val="90000"/>
              </a:lnSpc>
              <a:buFont typeface="Arial" panose="020B0604020202020204" pitchFamily="34" charset="0"/>
              <a:buChar char="•"/>
            </a:pPr>
            <a:endParaRPr lang="fr-CA" sz="3000" b="1" dirty="0"/>
          </a:p>
          <a:p>
            <a:pPr>
              <a:lnSpc>
                <a:spcPct val="90000"/>
              </a:lnSpc>
              <a:buFont typeface="Arial" panose="020B0604020202020204" pitchFamily="34" charset="0"/>
              <a:buChar char="•"/>
            </a:pPr>
            <a:r>
              <a:rPr lang="fr-CA" sz="3000" b="1" dirty="0"/>
              <a:t>Quelle est ta perception du projet Riopelle, l’artiste à tire-d’aile…?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59"/>
            <a:ext cx="4153916"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descr="Une image contenant habits, personne, noir et blanc, homme&#10;&#10;Le contenu généré par l’IA peut être incorrect.">
            <a:extLst>
              <a:ext uri="{FF2B5EF4-FFF2-40B4-BE49-F238E27FC236}">
                <a16:creationId xmlns:a16="http://schemas.microsoft.com/office/drawing/2014/main" id="{D85F57F1-4B8E-EC39-F72E-748FCA6BB73C}"/>
              </a:ext>
            </a:extLst>
          </p:cNvPr>
          <p:cNvPicPr>
            <a:picLocks noChangeAspect="1"/>
          </p:cNvPicPr>
          <p:nvPr/>
        </p:nvPicPr>
        <p:blipFill>
          <a:blip r:embed="rId2"/>
          <a:srcRect t="17652" r="-1" b="18187"/>
          <a:stretch>
            <a:fillRect/>
          </a:stretch>
        </p:blipFill>
        <p:spPr>
          <a:xfrm>
            <a:off x="480884" y="670356"/>
            <a:ext cx="3909060" cy="2508066"/>
          </a:xfrm>
          <a:prstGeom prst="rect">
            <a:avLst/>
          </a:prstGeom>
        </p:spPr>
      </p:pic>
      <p:sp>
        <p:nvSpPr>
          <p:cNvPr id="25" name="Rectangle 24">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4" y="480060"/>
            <a:ext cx="4153916"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descr="Une image contenant croquis, dessin, Gravure, Dessin au trait&#10;&#10;Le contenu généré par l’IA peut être incorrect.">
            <a:extLst>
              <a:ext uri="{FF2B5EF4-FFF2-40B4-BE49-F238E27FC236}">
                <a16:creationId xmlns:a16="http://schemas.microsoft.com/office/drawing/2014/main" id="{D2A41EAD-D2F0-90EE-BFE7-D53CC82D87B3}"/>
              </a:ext>
            </a:extLst>
          </p:cNvPr>
          <p:cNvPicPr>
            <a:picLocks noChangeAspect="1"/>
          </p:cNvPicPr>
          <p:nvPr/>
        </p:nvPicPr>
        <p:blipFill>
          <a:blip r:embed="rId3"/>
          <a:srcRect t="4113" r="-1" b="16882"/>
          <a:stretch>
            <a:fillRect/>
          </a:stretch>
        </p:blipFill>
        <p:spPr>
          <a:xfrm>
            <a:off x="4754751" y="671696"/>
            <a:ext cx="3909060" cy="2505385"/>
          </a:xfrm>
          <a:prstGeom prst="rect">
            <a:avLst/>
          </a:prstGeom>
        </p:spPr>
      </p:pic>
      <p:sp>
        <p:nvSpPr>
          <p:cNvPr id="27" name="Rectangle 26">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527956"/>
            <a:ext cx="4153916"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peinture, dessin, croquis, Œuvre d’art&#10;&#10;Le contenu généré par l’IA peut être incorrect.">
            <a:extLst>
              <a:ext uri="{FF2B5EF4-FFF2-40B4-BE49-F238E27FC236}">
                <a16:creationId xmlns:a16="http://schemas.microsoft.com/office/drawing/2014/main" id="{46D579F9-A194-8E9F-26D8-F05F99256722}"/>
              </a:ext>
            </a:extLst>
          </p:cNvPr>
          <p:cNvPicPr>
            <a:picLocks noChangeAspect="1"/>
          </p:cNvPicPr>
          <p:nvPr/>
        </p:nvPicPr>
        <p:blipFill>
          <a:blip r:embed="rId4"/>
          <a:srcRect r="8543" b="-2"/>
          <a:stretch>
            <a:fillRect/>
          </a:stretch>
        </p:blipFill>
        <p:spPr>
          <a:xfrm>
            <a:off x="676056" y="3653451"/>
            <a:ext cx="3518715" cy="2560320"/>
          </a:xfrm>
          <a:prstGeom prst="rect">
            <a:avLst/>
          </a:prstGeom>
        </p:spPr>
      </p:pic>
      <p:sp>
        <p:nvSpPr>
          <p:cNvPr id="29" name="Rectangle 28">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4" y="3527956"/>
            <a:ext cx="4153916"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habits, mur, galerie, exposition&#10;&#10;Le contenu généré par l’IA peut être incorrect.">
            <a:extLst>
              <a:ext uri="{FF2B5EF4-FFF2-40B4-BE49-F238E27FC236}">
                <a16:creationId xmlns:a16="http://schemas.microsoft.com/office/drawing/2014/main" id="{802C3F59-9D51-0996-FF5D-D46843BA6042}"/>
              </a:ext>
            </a:extLst>
          </p:cNvPr>
          <p:cNvPicPr>
            <a:picLocks noGrp="1" noChangeAspect="1"/>
          </p:cNvPicPr>
          <p:nvPr>
            <p:ph idx="1"/>
          </p:nvPr>
        </p:nvPicPr>
        <p:blipFill>
          <a:blip r:embed="rId5"/>
          <a:srcRect l="3578" r="19543" b="1"/>
          <a:stretch>
            <a:fillRect/>
          </a:stretch>
        </p:blipFill>
        <p:spPr>
          <a:xfrm>
            <a:off x="4951809" y="3672788"/>
            <a:ext cx="3514944" cy="2560320"/>
          </a:xfrm>
          <a:prstGeom prst="rect">
            <a:avLst/>
          </a:prstGeom>
        </p:spPr>
      </p:pic>
    </p:spTree>
    <p:extLst>
      <p:ext uri="{BB962C8B-B14F-4D97-AF65-F5344CB8AC3E}">
        <p14:creationId xmlns:p14="http://schemas.microsoft.com/office/powerpoint/2010/main" val="2529046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2902</TotalTime>
  <Words>524</Words>
  <Application>Microsoft Office PowerPoint</Application>
  <PresentationFormat>Affichage à l'écran (4:3)</PresentationFormat>
  <Paragraphs>71</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Office Theme</vt:lpstr>
      <vt:lpstr>Présentation PowerPoint</vt:lpstr>
      <vt:lpstr>Le carnet, un espace à habiter</vt:lpstr>
      <vt:lpstr>Deux livres pour t’accompagner dans le projet Riopelle  et Les Oies blanches Ces ouvrages seront comme des clés sensibles et techniques pour nourrir ta réflexion, ton regard artistique et ta posture pédagogique :</vt:lpstr>
      <vt:lpstr>Raconte-moi Jean Paul Riopelle </vt:lpstr>
      <vt:lpstr>Riopelle, l’artiste magicien </vt:lpstr>
      <vt:lpstr>Pourquoi cette activité ?</vt:lpstr>
      <vt:lpstr>Jean-Paul Riopelle</vt:lpstr>
      <vt:lpstr>Capsules vidéos portant sur Riopelle</vt:lpstr>
      <vt:lpstr>Présentation PowerPoint</vt:lpstr>
      <vt:lpstr>Activité d’accueil – S’inspirer des Oies blanches </vt:lpstr>
      <vt:lpstr>Ta première création dans le carnet</vt:lpstr>
      <vt:lpstr>Partage volontaire</vt:lpstr>
      <vt:lpstr>Réflexion écrite</vt:lpstr>
      <vt:lpstr>Le carnet, un espace à habiter</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Fournier Sonia</dc:creator>
  <cp:keywords/>
  <dc:description>generated using python-pptx</dc:description>
  <cp:lastModifiedBy>Fournier Sonia</cp:lastModifiedBy>
  <cp:revision>4</cp:revision>
  <dcterms:created xsi:type="dcterms:W3CDTF">2013-01-27T09:14:16Z</dcterms:created>
  <dcterms:modified xsi:type="dcterms:W3CDTF">2025-08-14T11:30:20Z</dcterms:modified>
  <cp:category/>
</cp:coreProperties>
</file>