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78" r:id="rId4"/>
    <p:sldId id="260" r:id="rId5"/>
    <p:sldId id="280" r:id="rId6"/>
    <p:sldId id="281" r:id="rId7"/>
    <p:sldId id="276" r:id="rId8"/>
    <p:sldId id="279" r:id="rId9"/>
    <p:sldId id="282" r:id="rId10"/>
    <p:sldId id="263" r:id="rId11"/>
    <p:sldId id="265" r:id="rId12"/>
    <p:sldId id="261" r:id="rId13"/>
    <p:sldId id="277" r:id="rId14"/>
  </p:sldIdLst>
  <p:sldSz cx="18288000" cy="10287000"/>
  <p:notesSz cx="6858000" cy="9144000"/>
  <p:embeddedFontLst>
    <p:embeddedFont>
      <p:font typeface="Lato" panose="020F0502020204030203" pitchFamily="34" charset="0"/>
      <p:regular r:id="rId16"/>
      <p:bold r:id="rId17"/>
      <p:italic r:id="rId18"/>
      <p:boldItalic r:id="rId19"/>
    </p:embeddedFont>
    <p:embeddedFont>
      <p:font typeface="Lato Bold" panose="020F0502020204030203" charset="0"/>
      <p:regular r:id="rId20"/>
    </p:embeddedFont>
    <p:embeddedFont>
      <p:font typeface="Lato Italics" panose="020B0604020202020204" charset="0"/>
      <p:regular r:id="rId21"/>
    </p:embeddedFont>
    <p:embeddedFont>
      <p:font typeface="Open Sans Bold" panose="020B0604020202020204" charset="0"/>
      <p:regular r:id="rId22"/>
    </p:embeddedFont>
    <p:embeddedFont>
      <p:font typeface="Poppins" panose="00000500000000000000" pitchFamily="2" charset="0"/>
      <p:regular r:id="rId23"/>
      <p:bold r:id="rId24"/>
      <p:italic r:id="rId25"/>
      <p:boldItalic r:id="rId26"/>
    </p:embeddedFont>
    <p:embeddedFont>
      <p:font typeface="Poppins Bold" panose="00000800000000000000" charset="0"/>
      <p:regular r:id="rId27"/>
    </p:embeddedFont>
    <p:embeddedFont>
      <p:font typeface="Roboto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E2CB2-C02A-48E1-B89F-FDD01D8959AE}" v="61" dt="2025-09-24T18:30:36.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22" autoAdjust="0"/>
  </p:normalViewPr>
  <p:slideViewPr>
    <p:cSldViewPr>
      <p:cViewPr varScale="1">
        <p:scale>
          <a:sx n="39" d="100"/>
          <a:sy n="39" d="100"/>
        </p:scale>
        <p:origin x="5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urnier Sonia" userId="a5029ea9-6dcb-4c12-9bb2-f45bdce1f5e2" providerId="ADAL" clId="{7734AA79-C287-4404-8859-4E4C00BC46C5}"/>
    <pc:docChg chg="undo custSel addSld delSld modSld sldOrd">
      <pc:chgData name="Fournier Sonia" userId="a5029ea9-6dcb-4c12-9bb2-f45bdce1f5e2" providerId="ADAL" clId="{7734AA79-C287-4404-8859-4E4C00BC46C5}" dt="2025-09-24T18:30:50.548" v="2329" actId="20577"/>
      <pc:docMkLst>
        <pc:docMk/>
      </pc:docMkLst>
      <pc:sldChg chg="modSp mod">
        <pc:chgData name="Fournier Sonia" userId="a5029ea9-6dcb-4c12-9bb2-f45bdce1f5e2" providerId="ADAL" clId="{7734AA79-C287-4404-8859-4E4C00BC46C5}" dt="2025-09-24T18:02:37.465" v="1752" actId="122"/>
        <pc:sldMkLst>
          <pc:docMk/>
          <pc:sldMk cId="0" sldId="256"/>
        </pc:sldMkLst>
        <pc:spChg chg="mod">
          <ac:chgData name="Fournier Sonia" userId="a5029ea9-6dcb-4c12-9bb2-f45bdce1f5e2" providerId="ADAL" clId="{7734AA79-C287-4404-8859-4E4C00BC46C5}" dt="2025-09-24T17:37:19.460" v="1508" actId="1076"/>
          <ac:spMkLst>
            <pc:docMk/>
            <pc:sldMk cId="0" sldId="256"/>
            <ac:spMk id="10" creationId="{00000000-0000-0000-0000-000000000000}"/>
          </ac:spMkLst>
        </pc:spChg>
        <pc:spChg chg="mod">
          <ac:chgData name="Fournier Sonia" userId="a5029ea9-6dcb-4c12-9bb2-f45bdce1f5e2" providerId="ADAL" clId="{7734AA79-C287-4404-8859-4E4C00BC46C5}" dt="2025-09-24T17:38:45.439" v="1519" actId="20577"/>
          <ac:spMkLst>
            <pc:docMk/>
            <pc:sldMk cId="0" sldId="256"/>
            <ac:spMk id="11" creationId="{00000000-0000-0000-0000-000000000000}"/>
          </ac:spMkLst>
        </pc:spChg>
        <pc:spChg chg="mod">
          <ac:chgData name="Fournier Sonia" userId="a5029ea9-6dcb-4c12-9bb2-f45bdce1f5e2" providerId="ADAL" clId="{7734AA79-C287-4404-8859-4E4C00BC46C5}" dt="2025-09-24T17:38:13.577" v="1516" actId="1076"/>
          <ac:spMkLst>
            <pc:docMk/>
            <pc:sldMk cId="0" sldId="256"/>
            <ac:spMk id="13" creationId="{00000000-0000-0000-0000-000000000000}"/>
          </ac:spMkLst>
        </pc:spChg>
        <pc:spChg chg="mod">
          <ac:chgData name="Fournier Sonia" userId="a5029ea9-6dcb-4c12-9bb2-f45bdce1f5e2" providerId="ADAL" clId="{7734AA79-C287-4404-8859-4E4C00BC46C5}" dt="2025-09-24T18:02:37.465" v="1752" actId="122"/>
          <ac:spMkLst>
            <pc:docMk/>
            <pc:sldMk cId="0" sldId="256"/>
            <ac:spMk id="14" creationId="{00000000-0000-0000-0000-000000000000}"/>
          </ac:spMkLst>
        </pc:spChg>
        <pc:spChg chg="mod">
          <ac:chgData name="Fournier Sonia" userId="a5029ea9-6dcb-4c12-9bb2-f45bdce1f5e2" providerId="ADAL" clId="{7734AA79-C287-4404-8859-4E4C00BC46C5}" dt="2025-09-24T17:37:09.902" v="1506" actId="1076"/>
          <ac:spMkLst>
            <pc:docMk/>
            <pc:sldMk cId="0" sldId="256"/>
            <ac:spMk id="15" creationId="{00000000-0000-0000-0000-000000000000}"/>
          </ac:spMkLst>
        </pc:spChg>
        <pc:spChg chg="mod">
          <ac:chgData name="Fournier Sonia" userId="a5029ea9-6dcb-4c12-9bb2-f45bdce1f5e2" providerId="ADAL" clId="{7734AA79-C287-4404-8859-4E4C00BC46C5}" dt="2025-09-24T17:43:43.277" v="1555" actId="207"/>
          <ac:spMkLst>
            <pc:docMk/>
            <pc:sldMk cId="0" sldId="256"/>
            <ac:spMk id="16" creationId="{00000000-0000-0000-0000-000000000000}"/>
          </ac:spMkLst>
        </pc:spChg>
        <pc:grpChg chg="mod">
          <ac:chgData name="Fournier Sonia" userId="a5029ea9-6dcb-4c12-9bb2-f45bdce1f5e2" providerId="ADAL" clId="{7734AA79-C287-4404-8859-4E4C00BC46C5}" dt="2025-09-24T17:38:16.910" v="1517" actId="1076"/>
          <ac:grpSpMkLst>
            <pc:docMk/>
            <pc:sldMk cId="0" sldId="256"/>
            <ac:grpSpMk id="7" creationId="{00000000-0000-0000-0000-000000000000}"/>
          </ac:grpSpMkLst>
        </pc:grpChg>
      </pc:sldChg>
      <pc:sldChg chg="addSp delSp modSp mod">
        <pc:chgData name="Fournier Sonia" userId="a5029ea9-6dcb-4c12-9bb2-f45bdce1f5e2" providerId="ADAL" clId="{7734AA79-C287-4404-8859-4E4C00BC46C5}" dt="2025-09-24T17:44:04.956" v="1556"/>
        <pc:sldMkLst>
          <pc:docMk/>
          <pc:sldMk cId="0" sldId="257"/>
        </pc:sldMkLst>
        <pc:spChg chg="del topLvl">
          <ac:chgData name="Fournier Sonia" userId="a5029ea9-6dcb-4c12-9bb2-f45bdce1f5e2" providerId="ADAL" clId="{7734AA79-C287-4404-8859-4E4C00BC46C5}" dt="2025-09-24T15:22:33.399" v="24" actId="478"/>
          <ac:spMkLst>
            <pc:docMk/>
            <pc:sldMk cId="0" sldId="257"/>
            <ac:spMk id="6" creationId="{00000000-0000-0000-0000-000000000000}"/>
          </ac:spMkLst>
        </pc:spChg>
        <pc:spChg chg="mod">
          <ac:chgData name="Fournier Sonia" userId="a5029ea9-6dcb-4c12-9bb2-f45bdce1f5e2" providerId="ADAL" clId="{7734AA79-C287-4404-8859-4E4C00BC46C5}" dt="2025-09-24T17:39:44.268" v="1525" actId="255"/>
          <ac:spMkLst>
            <pc:docMk/>
            <pc:sldMk cId="0" sldId="257"/>
            <ac:spMk id="10" creationId="{00000000-0000-0000-0000-000000000000}"/>
          </ac:spMkLst>
        </pc:spChg>
        <pc:spChg chg="mod">
          <ac:chgData name="Fournier Sonia" userId="a5029ea9-6dcb-4c12-9bb2-f45bdce1f5e2" providerId="ADAL" clId="{7734AA79-C287-4404-8859-4E4C00BC46C5}" dt="2025-09-24T17:44:04.956" v="1556"/>
          <ac:spMkLst>
            <pc:docMk/>
            <pc:sldMk cId="0" sldId="257"/>
            <ac:spMk id="11" creationId="{00000000-0000-0000-0000-000000000000}"/>
          </ac:spMkLst>
        </pc:spChg>
        <pc:spChg chg="mod">
          <ac:chgData name="Fournier Sonia" userId="a5029ea9-6dcb-4c12-9bb2-f45bdce1f5e2" providerId="ADAL" clId="{7734AA79-C287-4404-8859-4E4C00BC46C5}" dt="2025-09-24T15:20:20.892" v="13" actId="123"/>
          <ac:spMkLst>
            <pc:docMk/>
            <pc:sldMk cId="0" sldId="257"/>
            <ac:spMk id="12" creationId="{00000000-0000-0000-0000-000000000000}"/>
          </ac:spMkLst>
        </pc:spChg>
        <pc:spChg chg="mod">
          <ac:chgData name="Fournier Sonia" userId="a5029ea9-6dcb-4c12-9bb2-f45bdce1f5e2" providerId="ADAL" clId="{7734AA79-C287-4404-8859-4E4C00BC46C5}" dt="2025-09-24T15:20:16.512" v="12" actId="123"/>
          <ac:spMkLst>
            <pc:docMk/>
            <pc:sldMk cId="0" sldId="257"/>
            <ac:spMk id="13" creationId="{00000000-0000-0000-0000-000000000000}"/>
          </ac:spMkLst>
        </pc:spChg>
        <pc:grpChg chg="del">
          <ac:chgData name="Fournier Sonia" userId="a5029ea9-6dcb-4c12-9bb2-f45bdce1f5e2" providerId="ADAL" clId="{7734AA79-C287-4404-8859-4E4C00BC46C5}" dt="2025-09-24T15:22:33.399" v="24" actId="478"/>
          <ac:grpSpMkLst>
            <pc:docMk/>
            <pc:sldMk cId="0" sldId="257"/>
            <ac:grpSpMk id="5" creationId="{00000000-0000-0000-0000-000000000000}"/>
          </ac:grpSpMkLst>
        </pc:grpChg>
        <pc:picChg chg="add del mod">
          <ac:chgData name="Fournier Sonia" userId="a5029ea9-6dcb-4c12-9bb2-f45bdce1f5e2" providerId="ADAL" clId="{7734AA79-C287-4404-8859-4E4C00BC46C5}" dt="2025-09-24T15:33:25.410" v="144" actId="478"/>
          <ac:picMkLst>
            <pc:docMk/>
            <pc:sldMk cId="0" sldId="257"/>
            <ac:picMk id="15" creationId="{CD0B6E65-D7B2-F308-EBF2-2B30145D06F8}"/>
          </ac:picMkLst>
        </pc:picChg>
        <pc:picChg chg="add mod">
          <ac:chgData name="Fournier Sonia" userId="a5029ea9-6dcb-4c12-9bb2-f45bdce1f5e2" providerId="ADAL" clId="{7734AA79-C287-4404-8859-4E4C00BC46C5}" dt="2025-09-24T15:35:28.673" v="158" actId="1076"/>
          <ac:picMkLst>
            <pc:docMk/>
            <pc:sldMk cId="0" sldId="257"/>
            <ac:picMk id="16" creationId="{D8C20394-8863-0E78-C03F-4A25F4B252B6}"/>
          </ac:picMkLst>
        </pc:picChg>
        <pc:picChg chg="add mod">
          <ac:chgData name="Fournier Sonia" userId="a5029ea9-6dcb-4c12-9bb2-f45bdce1f5e2" providerId="ADAL" clId="{7734AA79-C287-4404-8859-4E4C00BC46C5}" dt="2025-09-24T15:35:31.632" v="159" actId="1076"/>
          <ac:picMkLst>
            <pc:docMk/>
            <pc:sldMk cId="0" sldId="257"/>
            <ac:picMk id="17" creationId="{009344F1-D109-19C7-306C-99A8C15AB5D6}"/>
          </ac:picMkLst>
        </pc:picChg>
      </pc:sldChg>
      <pc:sldChg chg="del">
        <pc:chgData name="Fournier Sonia" userId="a5029ea9-6dcb-4c12-9bb2-f45bdce1f5e2" providerId="ADAL" clId="{7734AA79-C287-4404-8859-4E4C00BC46C5}" dt="2025-09-24T15:26:00.964" v="45" actId="2696"/>
        <pc:sldMkLst>
          <pc:docMk/>
          <pc:sldMk cId="0" sldId="258"/>
        </pc:sldMkLst>
      </pc:sldChg>
      <pc:sldChg chg="delSp modSp del mod">
        <pc:chgData name="Fournier Sonia" userId="a5029ea9-6dcb-4c12-9bb2-f45bdce1f5e2" providerId="ADAL" clId="{7734AA79-C287-4404-8859-4E4C00BC46C5}" dt="2025-09-24T15:26:48.709" v="54" actId="2696"/>
        <pc:sldMkLst>
          <pc:docMk/>
          <pc:sldMk cId="0" sldId="259"/>
        </pc:sldMkLst>
        <pc:spChg chg="del mod">
          <ac:chgData name="Fournier Sonia" userId="a5029ea9-6dcb-4c12-9bb2-f45bdce1f5e2" providerId="ADAL" clId="{7734AA79-C287-4404-8859-4E4C00BC46C5}" dt="2025-09-24T15:26:37.877" v="52"/>
          <ac:spMkLst>
            <pc:docMk/>
            <pc:sldMk cId="0" sldId="259"/>
            <ac:spMk id="11" creationId="{00000000-0000-0000-0000-000000000000}"/>
          </ac:spMkLst>
        </pc:spChg>
        <pc:spChg chg="mod">
          <ac:chgData name="Fournier Sonia" userId="a5029ea9-6dcb-4c12-9bb2-f45bdce1f5e2" providerId="ADAL" clId="{7734AA79-C287-4404-8859-4E4C00BC46C5}" dt="2025-09-24T15:26:33.961" v="49" actId="14100"/>
          <ac:spMkLst>
            <pc:docMk/>
            <pc:sldMk cId="0" sldId="259"/>
            <ac:spMk id="12" creationId="{00000000-0000-0000-0000-000000000000}"/>
          </ac:spMkLst>
        </pc:spChg>
        <pc:spChg chg="del">
          <ac:chgData name="Fournier Sonia" userId="a5029ea9-6dcb-4c12-9bb2-f45bdce1f5e2" providerId="ADAL" clId="{7734AA79-C287-4404-8859-4E4C00BC46C5}" dt="2025-09-24T15:26:42.296" v="53" actId="478"/>
          <ac:spMkLst>
            <pc:docMk/>
            <pc:sldMk cId="0" sldId="259"/>
            <ac:spMk id="34" creationId="{00000000-0000-0000-0000-000000000000}"/>
          </ac:spMkLst>
        </pc:spChg>
        <pc:grpChg chg="del">
          <ac:chgData name="Fournier Sonia" userId="a5029ea9-6dcb-4c12-9bb2-f45bdce1f5e2" providerId="ADAL" clId="{7734AA79-C287-4404-8859-4E4C00BC46C5}" dt="2025-09-24T15:26:37.861" v="50" actId="478"/>
          <ac:grpSpMkLst>
            <pc:docMk/>
            <pc:sldMk cId="0" sldId="259"/>
            <ac:grpSpMk id="2" creationId="{00000000-0000-0000-0000-000000000000}"/>
          </ac:grpSpMkLst>
        </pc:grpChg>
      </pc:sldChg>
      <pc:sldChg chg="addSp delSp modSp mod ord setBg">
        <pc:chgData name="Fournier Sonia" userId="a5029ea9-6dcb-4c12-9bb2-f45bdce1f5e2" providerId="ADAL" clId="{7734AA79-C287-4404-8859-4E4C00BC46C5}" dt="2025-09-24T17:44:50.713" v="1564" actId="255"/>
        <pc:sldMkLst>
          <pc:docMk/>
          <pc:sldMk cId="0" sldId="260"/>
        </pc:sldMkLst>
        <pc:spChg chg="mod">
          <ac:chgData name="Fournier Sonia" userId="a5029ea9-6dcb-4c12-9bb2-f45bdce1f5e2" providerId="ADAL" clId="{7734AA79-C287-4404-8859-4E4C00BC46C5}" dt="2025-09-24T15:38:28.182" v="177" actId="20577"/>
          <ac:spMkLst>
            <pc:docMk/>
            <pc:sldMk cId="0" sldId="260"/>
            <ac:spMk id="9" creationId="{00000000-0000-0000-0000-000000000000}"/>
          </ac:spMkLst>
        </pc:spChg>
        <pc:spChg chg="del topLvl">
          <ac:chgData name="Fournier Sonia" userId="a5029ea9-6dcb-4c12-9bb2-f45bdce1f5e2" providerId="ADAL" clId="{7734AA79-C287-4404-8859-4E4C00BC46C5}" dt="2025-09-24T15:29:58.746" v="76" actId="478"/>
          <ac:spMkLst>
            <pc:docMk/>
            <pc:sldMk cId="0" sldId="260"/>
            <ac:spMk id="11" creationId="{00000000-0000-0000-0000-000000000000}"/>
          </ac:spMkLst>
        </pc:spChg>
        <pc:spChg chg="mod">
          <ac:chgData name="Fournier Sonia" userId="a5029ea9-6dcb-4c12-9bb2-f45bdce1f5e2" providerId="ADAL" clId="{7734AA79-C287-4404-8859-4E4C00BC46C5}" dt="2025-09-24T17:44:50.713" v="1564" actId="255"/>
          <ac:spMkLst>
            <pc:docMk/>
            <pc:sldMk cId="0" sldId="260"/>
            <ac:spMk id="12" creationId="{00000000-0000-0000-0000-000000000000}"/>
          </ac:spMkLst>
        </pc:spChg>
        <pc:spChg chg="del mod">
          <ac:chgData name="Fournier Sonia" userId="a5029ea9-6dcb-4c12-9bb2-f45bdce1f5e2" providerId="ADAL" clId="{7734AA79-C287-4404-8859-4E4C00BC46C5}" dt="2025-09-24T15:27:46.479" v="69" actId="478"/>
          <ac:spMkLst>
            <pc:docMk/>
            <pc:sldMk cId="0" sldId="260"/>
            <ac:spMk id="13" creationId="{00000000-0000-0000-0000-000000000000}"/>
          </ac:spMkLst>
        </pc:spChg>
        <pc:spChg chg="del mod">
          <ac:chgData name="Fournier Sonia" userId="a5029ea9-6dcb-4c12-9bb2-f45bdce1f5e2" providerId="ADAL" clId="{7734AA79-C287-4404-8859-4E4C00BC46C5}" dt="2025-09-24T15:26:59.950" v="56" actId="478"/>
          <ac:spMkLst>
            <pc:docMk/>
            <pc:sldMk cId="0" sldId="260"/>
            <ac:spMk id="14" creationId="{00000000-0000-0000-0000-000000000000}"/>
          </ac:spMkLst>
        </pc:spChg>
        <pc:spChg chg="mod ord">
          <ac:chgData name="Fournier Sonia" userId="a5029ea9-6dcb-4c12-9bb2-f45bdce1f5e2" providerId="ADAL" clId="{7734AA79-C287-4404-8859-4E4C00BC46C5}" dt="2025-09-24T15:39:08.484" v="188" actId="20577"/>
          <ac:spMkLst>
            <pc:docMk/>
            <pc:sldMk cId="0" sldId="260"/>
            <ac:spMk id="15" creationId="{00000000-0000-0000-0000-000000000000}"/>
          </ac:spMkLst>
        </pc:spChg>
        <pc:spChg chg="add">
          <ac:chgData name="Fournier Sonia" userId="a5029ea9-6dcb-4c12-9bb2-f45bdce1f5e2" providerId="ADAL" clId="{7734AA79-C287-4404-8859-4E4C00BC46C5}" dt="2025-09-24T15:38:23.646" v="176" actId="26606"/>
          <ac:spMkLst>
            <pc:docMk/>
            <pc:sldMk cId="0" sldId="260"/>
            <ac:spMk id="22" creationId="{12D25158-8160-4B98-BFB7-F11192CC9297}"/>
          </ac:spMkLst>
        </pc:spChg>
        <pc:spChg chg="add">
          <ac:chgData name="Fournier Sonia" userId="a5029ea9-6dcb-4c12-9bb2-f45bdce1f5e2" providerId="ADAL" clId="{7734AA79-C287-4404-8859-4E4C00BC46C5}" dt="2025-09-24T15:38:23.646" v="176" actId="26606"/>
          <ac:spMkLst>
            <pc:docMk/>
            <pc:sldMk cId="0" sldId="260"/>
            <ac:spMk id="24" creationId="{2993F3B0-75AF-46C7-998D-8E077B865020}"/>
          </ac:spMkLst>
        </pc:spChg>
        <pc:spChg chg="add">
          <ac:chgData name="Fournier Sonia" userId="a5029ea9-6dcb-4c12-9bb2-f45bdce1f5e2" providerId="ADAL" clId="{7734AA79-C287-4404-8859-4E4C00BC46C5}" dt="2025-09-24T15:38:23.646" v="176" actId="26606"/>
          <ac:spMkLst>
            <pc:docMk/>
            <pc:sldMk cId="0" sldId="260"/>
            <ac:spMk id="33" creationId="{E19AE5D7-7DEA-4F95-852E-A9CC3D231AD9}"/>
          </ac:spMkLst>
        </pc:spChg>
        <pc:grpChg chg="del">
          <ac:chgData name="Fournier Sonia" userId="a5029ea9-6dcb-4c12-9bb2-f45bdce1f5e2" providerId="ADAL" clId="{7734AA79-C287-4404-8859-4E4C00BC46C5}" dt="2025-09-24T15:38:00.941" v="175" actId="478"/>
          <ac:grpSpMkLst>
            <pc:docMk/>
            <pc:sldMk cId="0" sldId="260"/>
            <ac:grpSpMk id="2" creationId="{00000000-0000-0000-0000-000000000000}"/>
          </ac:grpSpMkLst>
        </pc:grpChg>
        <pc:grpChg chg="del">
          <ac:chgData name="Fournier Sonia" userId="a5029ea9-6dcb-4c12-9bb2-f45bdce1f5e2" providerId="ADAL" clId="{7734AA79-C287-4404-8859-4E4C00BC46C5}" dt="2025-09-24T15:37:42.552" v="171" actId="478"/>
          <ac:grpSpMkLst>
            <pc:docMk/>
            <pc:sldMk cId="0" sldId="260"/>
            <ac:grpSpMk id="5" creationId="{00000000-0000-0000-0000-000000000000}"/>
          </ac:grpSpMkLst>
        </pc:grpChg>
        <pc:grpChg chg="add del mod ord">
          <ac:chgData name="Fournier Sonia" userId="a5029ea9-6dcb-4c12-9bb2-f45bdce1f5e2" providerId="ADAL" clId="{7734AA79-C287-4404-8859-4E4C00BC46C5}" dt="2025-09-24T15:38:30.697" v="178" actId="478"/>
          <ac:grpSpMkLst>
            <pc:docMk/>
            <pc:sldMk cId="0" sldId="260"/>
            <ac:grpSpMk id="7" creationId="{00000000-0000-0000-0000-000000000000}"/>
          </ac:grpSpMkLst>
        </pc:grpChg>
        <pc:grpChg chg="del">
          <ac:chgData name="Fournier Sonia" userId="a5029ea9-6dcb-4c12-9bb2-f45bdce1f5e2" providerId="ADAL" clId="{7734AA79-C287-4404-8859-4E4C00BC46C5}" dt="2025-09-24T15:29:58.746" v="76" actId="478"/>
          <ac:grpSpMkLst>
            <pc:docMk/>
            <pc:sldMk cId="0" sldId="260"/>
            <ac:grpSpMk id="10" creationId="{00000000-0000-0000-0000-000000000000}"/>
          </ac:grpSpMkLst>
        </pc:grpChg>
        <pc:grpChg chg="add">
          <ac:chgData name="Fournier Sonia" userId="a5029ea9-6dcb-4c12-9bb2-f45bdce1f5e2" providerId="ADAL" clId="{7734AA79-C287-4404-8859-4E4C00BC46C5}" dt="2025-09-24T15:38:23.646" v="176" actId="26606"/>
          <ac:grpSpMkLst>
            <pc:docMk/>
            <pc:sldMk cId="0" sldId="260"/>
            <ac:grpSpMk id="26" creationId="{2A9D8087-F754-4F19-A2F3-67165BCF4D31}"/>
          </ac:grpSpMkLst>
        </pc:grpChg>
        <pc:picChg chg="add mod ord">
          <ac:chgData name="Fournier Sonia" userId="a5029ea9-6dcb-4c12-9bb2-f45bdce1f5e2" providerId="ADAL" clId="{7734AA79-C287-4404-8859-4E4C00BC46C5}" dt="2025-09-24T15:38:56.144" v="186" actId="1076"/>
          <ac:picMkLst>
            <pc:docMk/>
            <pc:sldMk cId="0" sldId="260"/>
            <ac:picMk id="16" creationId="{6B633DD0-69CE-F0B8-18F4-CCBF3B3F8FF0}"/>
          </ac:picMkLst>
        </pc:picChg>
        <pc:picChg chg="add mod">
          <ac:chgData name="Fournier Sonia" userId="a5029ea9-6dcb-4c12-9bb2-f45bdce1f5e2" providerId="ADAL" clId="{7734AA79-C287-4404-8859-4E4C00BC46C5}" dt="2025-09-24T15:38:53.374" v="185" actId="1076"/>
          <ac:picMkLst>
            <pc:docMk/>
            <pc:sldMk cId="0" sldId="260"/>
            <ac:picMk id="17" creationId="{41DE62AC-2BA1-5507-A901-8D3B739C2683}"/>
          </ac:picMkLst>
        </pc:picChg>
      </pc:sldChg>
      <pc:sldChg chg="addSp delSp modSp mod">
        <pc:chgData name="Fournier Sonia" userId="a5029ea9-6dcb-4c12-9bb2-f45bdce1f5e2" providerId="ADAL" clId="{7734AA79-C287-4404-8859-4E4C00BC46C5}" dt="2025-09-24T17:58:41.457" v="1688" actId="1076"/>
        <pc:sldMkLst>
          <pc:docMk/>
          <pc:sldMk cId="0" sldId="261"/>
        </pc:sldMkLst>
        <pc:spChg chg="del mod">
          <ac:chgData name="Fournier Sonia" userId="a5029ea9-6dcb-4c12-9bb2-f45bdce1f5e2" providerId="ADAL" clId="{7734AA79-C287-4404-8859-4E4C00BC46C5}" dt="2025-09-24T17:23:21.073" v="1348" actId="478"/>
          <ac:spMkLst>
            <pc:docMk/>
            <pc:sldMk cId="0" sldId="261"/>
            <ac:spMk id="23" creationId="{00000000-0000-0000-0000-000000000000}"/>
          </ac:spMkLst>
        </pc:spChg>
        <pc:spChg chg="del mod">
          <ac:chgData name="Fournier Sonia" userId="a5029ea9-6dcb-4c12-9bb2-f45bdce1f5e2" providerId="ADAL" clId="{7734AA79-C287-4404-8859-4E4C00BC46C5}" dt="2025-09-24T17:22:03.380" v="1315"/>
          <ac:spMkLst>
            <pc:docMk/>
            <pc:sldMk cId="0" sldId="261"/>
            <ac:spMk id="24" creationId="{00000000-0000-0000-0000-000000000000}"/>
          </ac:spMkLst>
        </pc:spChg>
        <pc:spChg chg="del mod">
          <ac:chgData name="Fournier Sonia" userId="a5029ea9-6dcb-4c12-9bb2-f45bdce1f5e2" providerId="ADAL" clId="{7734AA79-C287-4404-8859-4E4C00BC46C5}" dt="2025-09-24T17:17:50.008" v="1217" actId="478"/>
          <ac:spMkLst>
            <pc:docMk/>
            <pc:sldMk cId="0" sldId="261"/>
            <ac:spMk id="25" creationId="{00000000-0000-0000-0000-000000000000}"/>
          </ac:spMkLst>
        </pc:spChg>
        <pc:spChg chg="del">
          <ac:chgData name="Fournier Sonia" userId="a5029ea9-6dcb-4c12-9bb2-f45bdce1f5e2" providerId="ADAL" clId="{7734AA79-C287-4404-8859-4E4C00BC46C5}" dt="2025-09-24T17:17:38.666" v="1215" actId="478"/>
          <ac:spMkLst>
            <pc:docMk/>
            <pc:sldMk cId="0" sldId="261"/>
            <ac:spMk id="26" creationId="{00000000-0000-0000-0000-000000000000}"/>
          </ac:spMkLst>
        </pc:spChg>
        <pc:spChg chg="del mod">
          <ac:chgData name="Fournier Sonia" userId="a5029ea9-6dcb-4c12-9bb2-f45bdce1f5e2" providerId="ADAL" clId="{7734AA79-C287-4404-8859-4E4C00BC46C5}" dt="2025-09-24T17:17:34.393" v="1214" actId="478"/>
          <ac:spMkLst>
            <pc:docMk/>
            <pc:sldMk cId="0" sldId="261"/>
            <ac:spMk id="27" creationId="{00000000-0000-0000-0000-000000000000}"/>
          </ac:spMkLst>
        </pc:spChg>
        <pc:spChg chg="del mod">
          <ac:chgData name="Fournier Sonia" userId="a5029ea9-6dcb-4c12-9bb2-f45bdce1f5e2" providerId="ADAL" clId="{7734AA79-C287-4404-8859-4E4C00BC46C5}" dt="2025-09-24T17:18:01.556" v="1223"/>
          <ac:spMkLst>
            <pc:docMk/>
            <pc:sldMk cId="0" sldId="261"/>
            <ac:spMk id="28" creationId="{00000000-0000-0000-0000-000000000000}"/>
          </ac:spMkLst>
        </pc:spChg>
        <pc:spChg chg="del mod">
          <ac:chgData name="Fournier Sonia" userId="a5029ea9-6dcb-4c12-9bb2-f45bdce1f5e2" providerId="ADAL" clId="{7734AA79-C287-4404-8859-4E4C00BC46C5}" dt="2025-09-24T17:18:01.556" v="1227"/>
          <ac:spMkLst>
            <pc:docMk/>
            <pc:sldMk cId="0" sldId="261"/>
            <ac:spMk id="29" creationId="{00000000-0000-0000-0000-000000000000}"/>
          </ac:spMkLst>
        </pc:spChg>
        <pc:spChg chg="del mod">
          <ac:chgData name="Fournier Sonia" userId="a5029ea9-6dcb-4c12-9bb2-f45bdce1f5e2" providerId="ADAL" clId="{7734AA79-C287-4404-8859-4E4C00BC46C5}" dt="2025-09-24T17:18:01.556" v="1225"/>
          <ac:spMkLst>
            <pc:docMk/>
            <pc:sldMk cId="0" sldId="261"/>
            <ac:spMk id="30" creationId="{00000000-0000-0000-0000-000000000000}"/>
          </ac:spMkLst>
        </pc:spChg>
        <pc:spChg chg="add mod">
          <ac:chgData name="Fournier Sonia" userId="a5029ea9-6dcb-4c12-9bb2-f45bdce1f5e2" providerId="ADAL" clId="{7734AA79-C287-4404-8859-4E4C00BC46C5}" dt="2025-09-24T17:30:34.383" v="1430" actId="1076"/>
          <ac:spMkLst>
            <pc:docMk/>
            <pc:sldMk cId="0" sldId="261"/>
            <ac:spMk id="35" creationId="{86502AEA-CCEA-DE2C-CB99-419900F2AF1B}"/>
          </ac:spMkLst>
        </pc:spChg>
        <pc:spChg chg="add mod">
          <ac:chgData name="Fournier Sonia" userId="a5029ea9-6dcb-4c12-9bb2-f45bdce1f5e2" providerId="ADAL" clId="{7734AA79-C287-4404-8859-4E4C00BC46C5}" dt="2025-09-24T17:30:18.477" v="1428" actId="1076"/>
          <ac:spMkLst>
            <pc:docMk/>
            <pc:sldMk cId="0" sldId="261"/>
            <ac:spMk id="37" creationId="{60435D6C-C4D7-56D3-568D-787E7E2C6598}"/>
          </ac:spMkLst>
        </pc:spChg>
        <pc:spChg chg="add mod">
          <ac:chgData name="Fournier Sonia" userId="a5029ea9-6dcb-4c12-9bb2-f45bdce1f5e2" providerId="ADAL" clId="{7734AA79-C287-4404-8859-4E4C00BC46C5}" dt="2025-09-24T17:30:24.202" v="1429" actId="1076"/>
          <ac:spMkLst>
            <pc:docMk/>
            <pc:sldMk cId="0" sldId="261"/>
            <ac:spMk id="39" creationId="{E8778530-E5C6-6DE7-16BA-88D912E84B60}"/>
          </ac:spMkLst>
        </pc:spChg>
        <pc:spChg chg="add mod">
          <ac:chgData name="Fournier Sonia" userId="a5029ea9-6dcb-4c12-9bb2-f45bdce1f5e2" providerId="ADAL" clId="{7734AA79-C287-4404-8859-4E4C00BC46C5}" dt="2025-09-24T17:58:41.457" v="1688" actId="1076"/>
          <ac:spMkLst>
            <pc:docMk/>
            <pc:sldMk cId="0" sldId="261"/>
            <ac:spMk id="41" creationId="{FCB16BFE-684F-3850-5E19-0C0F3190C7F4}"/>
          </ac:spMkLst>
        </pc:spChg>
        <pc:grpChg chg="mod">
          <ac:chgData name="Fournier Sonia" userId="a5029ea9-6dcb-4c12-9bb2-f45bdce1f5e2" providerId="ADAL" clId="{7734AA79-C287-4404-8859-4E4C00BC46C5}" dt="2025-09-24T17:29:06.053" v="1417" actId="1076"/>
          <ac:grpSpMkLst>
            <pc:docMk/>
            <pc:sldMk cId="0" sldId="261"/>
            <ac:grpSpMk id="2" creationId="{00000000-0000-0000-0000-000000000000}"/>
          </ac:grpSpMkLst>
        </pc:grpChg>
        <pc:grpChg chg="del">
          <ac:chgData name="Fournier Sonia" userId="a5029ea9-6dcb-4c12-9bb2-f45bdce1f5e2" providerId="ADAL" clId="{7734AA79-C287-4404-8859-4E4C00BC46C5}" dt="2025-09-24T17:16:54.050" v="1201" actId="478"/>
          <ac:grpSpMkLst>
            <pc:docMk/>
            <pc:sldMk cId="0" sldId="261"/>
            <ac:grpSpMk id="5" creationId="{00000000-0000-0000-0000-000000000000}"/>
          </ac:grpSpMkLst>
        </pc:grpChg>
        <pc:grpChg chg="del">
          <ac:chgData name="Fournier Sonia" userId="a5029ea9-6dcb-4c12-9bb2-f45bdce1f5e2" providerId="ADAL" clId="{7734AA79-C287-4404-8859-4E4C00BC46C5}" dt="2025-09-24T17:15:16.986" v="1186" actId="478"/>
          <ac:grpSpMkLst>
            <pc:docMk/>
            <pc:sldMk cId="0" sldId="261"/>
            <ac:grpSpMk id="8" creationId="{00000000-0000-0000-0000-000000000000}"/>
          </ac:grpSpMkLst>
        </pc:grpChg>
        <pc:grpChg chg="del">
          <ac:chgData name="Fournier Sonia" userId="a5029ea9-6dcb-4c12-9bb2-f45bdce1f5e2" providerId="ADAL" clId="{7734AA79-C287-4404-8859-4E4C00BC46C5}" dt="2025-09-24T17:16:52.643" v="1200" actId="478"/>
          <ac:grpSpMkLst>
            <pc:docMk/>
            <pc:sldMk cId="0" sldId="261"/>
            <ac:grpSpMk id="10" creationId="{00000000-0000-0000-0000-000000000000}"/>
          </ac:grpSpMkLst>
        </pc:grpChg>
        <pc:grpChg chg="del">
          <ac:chgData name="Fournier Sonia" userId="a5029ea9-6dcb-4c12-9bb2-f45bdce1f5e2" providerId="ADAL" clId="{7734AA79-C287-4404-8859-4E4C00BC46C5}" dt="2025-09-24T17:16:13.427" v="1193" actId="478"/>
          <ac:grpSpMkLst>
            <pc:docMk/>
            <pc:sldMk cId="0" sldId="261"/>
            <ac:grpSpMk id="13" creationId="{00000000-0000-0000-0000-000000000000}"/>
          </ac:grpSpMkLst>
        </pc:grpChg>
        <pc:grpChg chg="del">
          <ac:chgData name="Fournier Sonia" userId="a5029ea9-6dcb-4c12-9bb2-f45bdce1f5e2" providerId="ADAL" clId="{7734AA79-C287-4404-8859-4E4C00BC46C5}" dt="2025-09-24T17:16:51.156" v="1199" actId="478"/>
          <ac:grpSpMkLst>
            <pc:docMk/>
            <pc:sldMk cId="0" sldId="261"/>
            <ac:grpSpMk id="15" creationId="{00000000-0000-0000-0000-000000000000}"/>
          </ac:grpSpMkLst>
        </pc:grpChg>
        <pc:grpChg chg="del">
          <ac:chgData name="Fournier Sonia" userId="a5029ea9-6dcb-4c12-9bb2-f45bdce1f5e2" providerId="ADAL" clId="{7734AA79-C287-4404-8859-4E4C00BC46C5}" dt="2025-09-24T17:15:09.433" v="1183" actId="478"/>
          <ac:grpSpMkLst>
            <pc:docMk/>
            <pc:sldMk cId="0" sldId="261"/>
            <ac:grpSpMk id="18" creationId="{00000000-0000-0000-0000-000000000000}"/>
          </ac:grpSpMkLst>
        </pc:grpChg>
        <pc:picChg chg="add del mod">
          <ac:chgData name="Fournier Sonia" userId="a5029ea9-6dcb-4c12-9bb2-f45bdce1f5e2" providerId="ADAL" clId="{7734AA79-C287-4404-8859-4E4C00BC46C5}" dt="2025-09-24T17:18:01.556" v="1221" actId="478"/>
          <ac:picMkLst>
            <pc:docMk/>
            <pc:sldMk cId="0" sldId="261"/>
            <ac:picMk id="31" creationId="{9B6C4D9A-B50B-4C77-2DD7-109D1DFDD66B}"/>
          </ac:picMkLst>
        </pc:picChg>
        <pc:picChg chg="add del mod">
          <ac:chgData name="Fournier Sonia" userId="a5029ea9-6dcb-4c12-9bb2-f45bdce1f5e2" providerId="ADAL" clId="{7734AA79-C287-4404-8859-4E4C00BC46C5}" dt="2025-09-24T17:56:55.483" v="1677" actId="478"/>
          <ac:picMkLst>
            <pc:docMk/>
            <pc:sldMk cId="0" sldId="261"/>
            <ac:picMk id="32" creationId="{C808C0E7-04C8-BE3C-D7FA-791F29FD367C}"/>
          </ac:picMkLst>
        </pc:picChg>
        <pc:picChg chg="add del mod">
          <ac:chgData name="Fournier Sonia" userId="a5029ea9-6dcb-4c12-9bb2-f45bdce1f5e2" providerId="ADAL" clId="{7734AA79-C287-4404-8859-4E4C00BC46C5}" dt="2025-09-24T17:18:06.858" v="1230" actId="478"/>
          <ac:picMkLst>
            <pc:docMk/>
            <pc:sldMk cId="0" sldId="261"/>
            <ac:picMk id="33" creationId="{264B18B2-70B7-E937-1D48-A1A6135B6882}"/>
          </ac:picMkLst>
        </pc:picChg>
        <pc:picChg chg="add mod">
          <ac:chgData name="Fournier Sonia" userId="a5029ea9-6dcb-4c12-9bb2-f45bdce1f5e2" providerId="ADAL" clId="{7734AA79-C287-4404-8859-4E4C00BC46C5}" dt="2025-09-24T17:57:24.518" v="1682" actId="1076"/>
          <ac:picMkLst>
            <pc:docMk/>
            <pc:sldMk cId="0" sldId="261"/>
            <ac:picMk id="43" creationId="{8EEC1254-27B6-B23D-2AB5-43FCB73EEF84}"/>
          </ac:picMkLst>
        </pc:picChg>
      </pc:sldChg>
      <pc:sldChg chg="del">
        <pc:chgData name="Fournier Sonia" userId="a5029ea9-6dcb-4c12-9bb2-f45bdce1f5e2" providerId="ADAL" clId="{7734AA79-C287-4404-8859-4E4C00BC46C5}" dt="2025-09-24T17:22:46.088" v="1336" actId="47"/>
        <pc:sldMkLst>
          <pc:docMk/>
          <pc:sldMk cId="0" sldId="262"/>
        </pc:sldMkLst>
      </pc:sldChg>
      <pc:sldChg chg="addSp delSp modSp mod ord">
        <pc:chgData name="Fournier Sonia" userId="a5029ea9-6dcb-4c12-9bb2-f45bdce1f5e2" providerId="ADAL" clId="{7734AA79-C287-4404-8859-4E4C00BC46C5}" dt="2025-09-24T18:19:13.486" v="2187" actId="1076"/>
        <pc:sldMkLst>
          <pc:docMk/>
          <pc:sldMk cId="0" sldId="263"/>
        </pc:sldMkLst>
        <pc:spChg chg="mod">
          <ac:chgData name="Fournier Sonia" userId="a5029ea9-6dcb-4c12-9bb2-f45bdce1f5e2" providerId="ADAL" clId="{7734AA79-C287-4404-8859-4E4C00BC46C5}" dt="2025-09-24T16:56:05.457" v="927" actId="14100"/>
          <ac:spMkLst>
            <pc:docMk/>
            <pc:sldMk cId="0" sldId="263"/>
            <ac:spMk id="5" creationId="{00000000-0000-0000-0000-000000000000}"/>
          </ac:spMkLst>
        </pc:spChg>
        <pc:spChg chg="del">
          <ac:chgData name="Fournier Sonia" userId="a5029ea9-6dcb-4c12-9bb2-f45bdce1f5e2" providerId="ADAL" clId="{7734AA79-C287-4404-8859-4E4C00BC46C5}" dt="2025-09-24T16:23:18.959" v="614" actId="478"/>
          <ac:spMkLst>
            <pc:docMk/>
            <pc:sldMk cId="0" sldId="263"/>
            <ac:spMk id="6" creationId="{00000000-0000-0000-0000-000000000000}"/>
          </ac:spMkLst>
        </pc:spChg>
        <pc:spChg chg="mod">
          <ac:chgData name="Fournier Sonia" userId="a5029ea9-6dcb-4c12-9bb2-f45bdce1f5e2" providerId="ADAL" clId="{7734AA79-C287-4404-8859-4E4C00BC46C5}" dt="2025-09-24T16:24:46.854" v="622" actId="20577"/>
          <ac:spMkLst>
            <pc:docMk/>
            <pc:sldMk cId="0" sldId="263"/>
            <ac:spMk id="11" creationId="{00000000-0000-0000-0000-000000000000}"/>
          </ac:spMkLst>
        </pc:spChg>
        <pc:spChg chg="mod">
          <ac:chgData name="Fournier Sonia" userId="a5029ea9-6dcb-4c12-9bb2-f45bdce1f5e2" providerId="ADAL" clId="{7734AA79-C287-4404-8859-4E4C00BC46C5}" dt="2025-09-24T16:24:15.419" v="617"/>
          <ac:spMkLst>
            <pc:docMk/>
            <pc:sldMk cId="0" sldId="263"/>
            <ac:spMk id="12" creationId="{00000000-0000-0000-0000-000000000000}"/>
          </ac:spMkLst>
        </pc:spChg>
        <pc:spChg chg="del mod topLvl">
          <ac:chgData name="Fournier Sonia" userId="a5029ea9-6dcb-4c12-9bb2-f45bdce1f5e2" providerId="ADAL" clId="{7734AA79-C287-4404-8859-4E4C00BC46C5}" dt="2025-09-24T16:24:40.032" v="621" actId="478"/>
          <ac:spMkLst>
            <pc:docMk/>
            <pc:sldMk cId="0" sldId="263"/>
            <ac:spMk id="14" creationId="{00000000-0000-0000-0000-000000000000}"/>
          </ac:spMkLst>
        </pc:spChg>
        <pc:spChg chg="del topLvl">
          <ac:chgData name="Fournier Sonia" userId="a5029ea9-6dcb-4c12-9bb2-f45bdce1f5e2" providerId="ADAL" clId="{7734AA79-C287-4404-8859-4E4C00BC46C5}" dt="2025-09-24T16:25:09.601" v="625" actId="478"/>
          <ac:spMkLst>
            <pc:docMk/>
            <pc:sldMk cId="0" sldId="263"/>
            <ac:spMk id="15" creationId="{00000000-0000-0000-0000-000000000000}"/>
          </ac:spMkLst>
        </pc:spChg>
        <pc:spChg chg="mod">
          <ac:chgData name="Fournier Sonia" userId="a5029ea9-6dcb-4c12-9bb2-f45bdce1f5e2" providerId="ADAL" clId="{7734AA79-C287-4404-8859-4E4C00BC46C5}" dt="2025-09-24T18:16:15.213" v="2067" actId="113"/>
          <ac:spMkLst>
            <pc:docMk/>
            <pc:sldMk cId="0" sldId="263"/>
            <ac:spMk id="17" creationId="{00000000-0000-0000-0000-000000000000}"/>
          </ac:spMkLst>
        </pc:spChg>
        <pc:spChg chg="mod">
          <ac:chgData name="Fournier Sonia" userId="a5029ea9-6dcb-4c12-9bb2-f45bdce1f5e2" providerId="ADAL" clId="{7734AA79-C287-4404-8859-4E4C00BC46C5}" dt="2025-09-24T17:01:08.381" v="1119" actId="113"/>
          <ac:spMkLst>
            <pc:docMk/>
            <pc:sldMk cId="0" sldId="263"/>
            <ac:spMk id="18" creationId="{00000000-0000-0000-0000-000000000000}"/>
          </ac:spMkLst>
        </pc:spChg>
        <pc:spChg chg="del mod">
          <ac:chgData name="Fournier Sonia" userId="a5029ea9-6dcb-4c12-9bb2-f45bdce1f5e2" providerId="ADAL" clId="{7734AA79-C287-4404-8859-4E4C00BC46C5}" dt="2025-09-24T16:29:06.325" v="806" actId="478"/>
          <ac:spMkLst>
            <pc:docMk/>
            <pc:sldMk cId="0" sldId="263"/>
            <ac:spMk id="19" creationId="{00000000-0000-0000-0000-000000000000}"/>
          </ac:spMkLst>
        </pc:spChg>
        <pc:spChg chg="add mod">
          <ac:chgData name="Fournier Sonia" userId="a5029ea9-6dcb-4c12-9bb2-f45bdce1f5e2" providerId="ADAL" clId="{7734AA79-C287-4404-8859-4E4C00BC46C5}" dt="2025-09-24T18:15:59.066" v="2065" actId="2711"/>
          <ac:spMkLst>
            <pc:docMk/>
            <pc:sldMk cId="0" sldId="263"/>
            <ac:spMk id="24" creationId="{2C9241FC-9F31-1448-8411-DA207373D30E}"/>
          </ac:spMkLst>
        </pc:spChg>
        <pc:spChg chg="add mod">
          <ac:chgData name="Fournier Sonia" userId="a5029ea9-6dcb-4c12-9bb2-f45bdce1f5e2" providerId="ADAL" clId="{7734AA79-C287-4404-8859-4E4C00BC46C5}" dt="2025-09-24T18:17:09.865" v="2072" actId="1076"/>
          <ac:spMkLst>
            <pc:docMk/>
            <pc:sldMk cId="0" sldId="263"/>
            <ac:spMk id="28" creationId="{B213A771-B430-C4A9-C256-E598430D9103}"/>
          </ac:spMkLst>
        </pc:spChg>
        <pc:spChg chg="add del mod">
          <ac:chgData name="Fournier Sonia" userId="a5029ea9-6dcb-4c12-9bb2-f45bdce1f5e2" providerId="ADAL" clId="{7734AA79-C287-4404-8859-4E4C00BC46C5}" dt="2025-09-24T18:19:08.493" v="2186" actId="478"/>
          <ac:spMkLst>
            <pc:docMk/>
            <pc:sldMk cId="0" sldId="263"/>
            <ac:spMk id="29" creationId="{54887C93-CF11-E326-190F-5780F6118C6D}"/>
          </ac:spMkLst>
        </pc:spChg>
        <pc:spChg chg="add mod">
          <ac:chgData name="Fournier Sonia" userId="a5029ea9-6dcb-4c12-9bb2-f45bdce1f5e2" providerId="ADAL" clId="{7734AA79-C287-4404-8859-4E4C00BC46C5}" dt="2025-09-24T18:17:17.378" v="2074" actId="1076"/>
          <ac:spMkLst>
            <pc:docMk/>
            <pc:sldMk cId="0" sldId="263"/>
            <ac:spMk id="30" creationId="{148E1C3B-87B6-41E2-2193-D8DBBB6EBB66}"/>
          </ac:spMkLst>
        </pc:spChg>
        <pc:spChg chg="add mod">
          <ac:chgData name="Fournier Sonia" userId="a5029ea9-6dcb-4c12-9bb2-f45bdce1f5e2" providerId="ADAL" clId="{7734AA79-C287-4404-8859-4E4C00BC46C5}" dt="2025-09-24T18:17:24.845" v="2075" actId="1076"/>
          <ac:spMkLst>
            <pc:docMk/>
            <pc:sldMk cId="0" sldId="263"/>
            <ac:spMk id="32" creationId="{07D75F68-D06C-3AB1-32C9-BF214FF75801}"/>
          </ac:spMkLst>
        </pc:spChg>
        <pc:spChg chg="add mod">
          <ac:chgData name="Fournier Sonia" userId="a5029ea9-6dcb-4c12-9bb2-f45bdce1f5e2" providerId="ADAL" clId="{7734AA79-C287-4404-8859-4E4C00BC46C5}" dt="2025-09-24T18:17:37.159" v="2078" actId="14100"/>
          <ac:spMkLst>
            <pc:docMk/>
            <pc:sldMk cId="0" sldId="263"/>
            <ac:spMk id="34" creationId="{280BA1E9-1A76-94DD-753B-D5C7D153D400}"/>
          </ac:spMkLst>
        </pc:spChg>
        <pc:spChg chg="add mod">
          <ac:chgData name="Fournier Sonia" userId="a5029ea9-6dcb-4c12-9bb2-f45bdce1f5e2" providerId="ADAL" clId="{7734AA79-C287-4404-8859-4E4C00BC46C5}" dt="2025-09-24T18:17:51.143" v="2080"/>
          <ac:spMkLst>
            <pc:docMk/>
            <pc:sldMk cId="0" sldId="263"/>
            <ac:spMk id="35" creationId="{1DFB626A-A3C7-5B56-752D-44D1F293B08A}"/>
          </ac:spMkLst>
        </pc:spChg>
        <pc:spChg chg="add del mod">
          <ac:chgData name="Fournier Sonia" userId="a5029ea9-6dcb-4c12-9bb2-f45bdce1f5e2" providerId="ADAL" clId="{7734AA79-C287-4404-8859-4E4C00BC46C5}" dt="2025-09-24T18:19:06.474" v="2185" actId="478"/>
          <ac:spMkLst>
            <pc:docMk/>
            <pc:sldMk cId="0" sldId="263"/>
            <ac:spMk id="37" creationId="{89EC2E20-292B-78F6-6FC6-2BA33EB52FCD}"/>
          </ac:spMkLst>
        </pc:spChg>
        <pc:grpChg chg="del mod">
          <ac:chgData name="Fournier Sonia" userId="a5029ea9-6dcb-4c12-9bb2-f45bdce1f5e2" providerId="ADAL" clId="{7734AA79-C287-4404-8859-4E4C00BC46C5}" dt="2025-09-24T16:22:08.723" v="566" actId="478"/>
          <ac:grpSpMkLst>
            <pc:docMk/>
            <pc:sldMk cId="0" sldId="263"/>
            <ac:grpSpMk id="2" creationId="{00000000-0000-0000-0000-000000000000}"/>
          </ac:grpSpMkLst>
        </pc:grpChg>
        <pc:grpChg chg="mod">
          <ac:chgData name="Fournier Sonia" userId="a5029ea9-6dcb-4c12-9bb2-f45bdce1f5e2" providerId="ADAL" clId="{7734AA79-C287-4404-8859-4E4C00BC46C5}" dt="2025-09-24T16:52:45.464" v="822" actId="1076"/>
          <ac:grpSpMkLst>
            <pc:docMk/>
            <pc:sldMk cId="0" sldId="263"/>
            <ac:grpSpMk id="10" creationId="{00000000-0000-0000-0000-000000000000}"/>
          </ac:grpSpMkLst>
        </pc:grpChg>
        <pc:grpChg chg="del">
          <ac:chgData name="Fournier Sonia" userId="a5029ea9-6dcb-4c12-9bb2-f45bdce1f5e2" providerId="ADAL" clId="{7734AA79-C287-4404-8859-4E4C00BC46C5}" dt="2025-09-24T16:24:40.032" v="621" actId="478"/>
          <ac:grpSpMkLst>
            <pc:docMk/>
            <pc:sldMk cId="0" sldId="263"/>
            <ac:grpSpMk id="13" creationId="{00000000-0000-0000-0000-000000000000}"/>
          </ac:grpSpMkLst>
        </pc:grpChg>
        <pc:grpChg chg="mod">
          <ac:chgData name="Fournier Sonia" userId="a5029ea9-6dcb-4c12-9bb2-f45bdce1f5e2" providerId="ADAL" clId="{7734AA79-C287-4404-8859-4E4C00BC46C5}" dt="2025-09-24T18:16:58.849" v="2070" actId="1076"/>
          <ac:grpSpMkLst>
            <pc:docMk/>
            <pc:sldMk cId="0" sldId="263"/>
            <ac:grpSpMk id="16" creationId="{00000000-0000-0000-0000-000000000000}"/>
          </ac:grpSpMkLst>
        </pc:grpChg>
        <pc:grpChg chg="del">
          <ac:chgData name="Fournier Sonia" userId="a5029ea9-6dcb-4c12-9bb2-f45bdce1f5e2" providerId="ADAL" clId="{7734AA79-C287-4404-8859-4E4C00BC46C5}" dt="2025-09-24T16:21:31.773" v="564" actId="478"/>
          <ac:grpSpMkLst>
            <pc:docMk/>
            <pc:sldMk cId="0" sldId="263"/>
            <ac:grpSpMk id="20" creationId="{00000000-0000-0000-0000-000000000000}"/>
          </ac:grpSpMkLst>
        </pc:grpChg>
        <pc:picChg chg="add del mod">
          <ac:chgData name="Fournier Sonia" userId="a5029ea9-6dcb-4c12-9bb2-f45bdce1f5e2" providerId="ADAL" clId="{7734AA79-C287-4404-8859-4E4C00BC46C5}" dt="2025-09-24T16:23:10.332" v="613" actId="478"/>
          <ac:picMkLst>
            <pc:docMk/>
            <pc:sldMk cId="0" sldId="263"/>
            <ac:picMk id="22" creationId="{0D2B1938-1EC9-EEAC-39D1-9BF737E2E50B}"/>
          </ac:picMkLst>
        </pc:picChg>
        <pc:picChg chg="add del mod">
          <ac:chgData name="Fournier Sonia" userId="a5029ea9-6dcb-4c12-9bb2-f45bdce1f5e2" providerId="ADAL" clId="{7734AA79-C287-4404-8859-4E4C00BC46C5}" dt="2025-09-24T16:50:27.536" v="816" actId="478"/>
          <ac:picMkLst>
            <pc:docMk/>
            <pc:sldMk cId="0" sldId="263"/>
            <ac:picMk id="25" creationId="{8A6CDA80-E44B-9E87-5653-1E03C43D7BE1}"/>
          </ac:picMkLst>
        </pc:picChg>
        <pc:picChg chg="add del mod">
          <ac:chgData name="Fournier Sonia" userId="a5029ea9-6dcb-4c12-9bb2-f45bdce1f5e2" providerId="ADAL" clId="{7734AA79-C287-4404-8859-4E4C00BC46C5}" dt="2025-09-24T16:56:33.376" v="930" actId="478"/>
          <ac:picMkLst>
            <pc:docMk/>
            <pc:sldMk cId="0" sldId="263"/>
            <ac:picMk id="26" creationId="{3C4152B4-D51E-CBCE-B483-D9D3D7DA25F1}"/>
          </ac:picMkLst>
        </pc:picChg>
        <pc:picChg chg="add mod">
          <ac:chgData name="Fournier Sonia" userId="a5029ea9-6dcb-4c12-9bb2-f45bdce1f5e2" providerId="ADAL" clId="{7734AA79-C287-4404-8859-4E4C00BC46C5}" dt="2025-09-24T18:19:13.486" v="2187" actId="1076"/>
          <ac:picMkLst>
            <pc:docMk/>
            <pc:sldMk cId="0" sldId="263"/>
            <ac:picMk id="33" creationId="{4CFEF8CF-FCCD-3993-AC59-21DD0F7F559D}"/>
          </ac:picMkLst>
        </pc:picChg>
      </pc:sldChg>
      <pc:sldChg chg="del">
        <pc:chgData name="Fournier Sonia" userId="a5029ea9-6dcb-4c12-9bb2-f45bdce1f5e2" providerId="ADAL" clId="{7734AA79-C287-4404-8859-4E4C00BC46C5}" dt="2025-09-24T17:22:47.793" v="1337" actId="47"/>
        <pc:sldMkLst>
          <pc:docMk/>
          <pc:sldMk cId="0" sldId="264"/>
        </pc:sldMkLst>
      </pc:sldChg>
      <pc:sldChg chg="addSp delSp modSp mod ord">
        <pc:chgData name="Fournier Sonia" userId="a5029ea9-6dcb-4c12-9bb2-f45bdce1f5e2" providerId="ADAL" clId="{7734AA79-C287-4404-8859-4E4C00BC46C5}" dt="2025-09-24T17:47:30.425" v="1583" actId="1076"/>
        <pc:sldMkLst>
          <pc:docMk/>
          <pc:sldMk cId="0" sldId="265"/>
        </pc:sldMkLst>
        <pc:spChg chg="mod">
          <ac:chgData name="Fournier Sonia" userId="a5029ea9-6dcb-4c12-9bb2-f45bdce1f5e2" providerId="ADAL" clId="{7734AA79-C287-4404-8859-4E4C00BC46C5}" dt="2025-09-24T17:12:28.620" v="1165" actId="20577"/>
          <ac:spMkLst>
            <pc:docMk/>
            <pc:sldMk cId="0" sldId="265"/>
            <ac:spMk id="13" creationId="{00000000-0000-0000-0000-000000000000}"/>
          </ac:spMkLst>
        </pc:spChg>
        <pc:spChg chg="mod">
          <ac:chgData name="Fournier Sonia" userId="a5029ea9-6dcb-4c12-9bb2-f45bdce1f5e2" providerId="ADAL" clId="{7734AA79-C287-4404-8859-4E4C00BC46C5}" dt="2025-09-24T17:13:36.170" v="1177" actId="20577"/>
          <ac:spMkLst>
            <pc:docMk/>
            <pc:sldMk cId="0" sldId="265"/>
            <ac:spMk id="14" creationId="{00000000-0000-0000-0000-000000000000}"/>
          </ac:spMkLst>
        </pc:spChg>
        <pc:spChg chg="add mod">
          <ac:chgData name="Fournier Sonia" userId="a5029ea9-6dcb-4c12-9bb2-f45bdce1f5e2" providerId="ADAL" clId="{7734AA79-C287-4404-8859-4E4C00BC46C5}" dt="2025-09-24T17:13:14.634" v="1173" actId="14100"/>
          <ac:spMkLst>
            <pc:docMk/>
            <pc:sldMk cId="0" sldId="265"/>
            <ac:spMk id="17" creationId="{30E4246F-979D-DBD4-E70C-D34298090016}"/>
          </ac:spMkLst>
        </pc:spChg>
        <pc:spChg chg="add mod">
          <ac:chgData name="Fournier Sonia" userId="a5029ea9-6dcb-4c12-9bb2-f45bdce1f5e2" providerId="ADAL" clId="{7734AA79-C287-4404-8859-4E4C00BC46C5}" dt="2025-09-24T17:47:30.425" v="1583" actId="1076"/>
          <ac:spMkLst>
            <pc:docMk/>
            <pc:sldMk cId="0" sldId="265"/>
            <ac:spMk id="20" creationId="{6DDCB4D9-940A-A0EC-F827-305183471DDC}"/>
          </ac:spMkLst>
        </pc:spChg>
        <pc:grpChg chg="del">
          <ac:chgData name="Fournier Sonia" userId="a5029ea9-6dcb-4c12-9bb2-f45bdce1f5e2" providerId="ADAL" clId="{7734AA79-C287-4404-8859-4E4C00BC46C5}" dt="2025-09-24T17:06:27.436" v="1160" actId="478"/>
          <ac:grpSpMkLst>
            <pc:docMk/>
            <pc:sldMk cId="0" sldId="265"/>
            <ac:grpSpMk id="8" creationId="{00000000-0000-0000-0000-000000000000}"/>
          </ac:grpSpMkLst>
        </pc:grpChg>
        <pc:picChg chg="add mod">
          <ac:chgData name="Fournier Sonia" userId="a5029ea9-6dcb-4c12-9bb2-f45bdce1f5e2" providerId="ADAL" clId="{7734AA79-C287-4404-8859-4E4C00BC46C5}" dt="2025-09-24T17:06:41.352" v="1164" actId="14100"/>
          <ac:picMkLst>
            <pc:docMk/>
            <pc:sldMk cId="0" sldId="265"/>
            <ac:picMk id="15" creationId="{B2D57C21-B5BC-B31D-50CC-CBE086B7203B}"/>
          </ac:picMkLst>
        </pc:picChg>
        <pc:picChg chg="add del mod">
          <ac:chgData name="Fournier Sonia" userId="a5029ea9-6dcb-4c12-9bb2-f45bdce1f5e2" providerId="ADAL" clId="{7734AA79-C287-4404-8859-4E4C00BC46C5}" dt="2025-09-24T17:14:43.320" v="1182" actId="21"/>
          <ac:picMkLst>
            <pc:docMk/>
            <pc:sldMk cId="0" sldId="265"/>
            <ac:picMk id="18" creationId="{9B6C4D9A-B50B-4C77-2DD7-109D1DFDD66B}"/>
          </ac:picMkLst>
        </pc:picChg>
      </pc:sldChg>
      <pc:sldChg chg="del">
        <pc:chgData name="Fournier Sonia" userId="a5029ea9-6dcb-4c12-9bb2-f45bdce1f5e2" providerId="ADAL" clId="{7734AA79-C287-4404-8859-4E4C00BC46C5}" dt="2025-09-24T17:22:49.217" v="1338" actId="47"/>
        <pc:sldMkLst>
          <pc:docMk/>
          <pc:sldMk cId="0" sldId="266"/>
        </pc:sldMkLst>
      </pc:sldChg>
      <pc:sldChg chg="del">
        <pc:chgData name="Fournier Sonia" userId="a5029ea9-6dcb-4c12-9bb2-f45bdce1f5e2" providerId="ADAL" clId="{7734AA79-C287-4404-8859-4E4C00BC46C5}" dt="2025-09-24T17:22:50.703" v="1339" actId="47"/>
        <pc:sldMkLst>
          <pc:docMk/>
          <pc:sldMk cId="0" sldId="267"/>
        </pc:sldMkLst>
      </pc:sldChg>
      <pc:sldChg chg="del">
        <pc:chgData name="Fournier Sonia" userId="a5029ea9-6dcb-4c12-9bb2-f45bdce1f5e2" providerId="ADAL" clId="{7734AA79-C287-4404-8859-4E4C00BC46C5}" dt="2025-09-24T17:22:52.159" v="1340" actId="47"/>
        <pc:sldMkLst>
          <pc:docMk/>
          <pc:sldMk cId="0" sldId="268"/>
        </pc:sldMkLst>
      </pc:sldChg>
      <pc:sldChg chg="del">
        <pc:chgData name="Fournier Sonia" userId="a5029ea9-6dcb-4c12-9bb2-f45bdce1f5e2" providerId="ADAL" clId="{7734AA79-C287-4404-8859-4E4C00BC46C5}" dt="2025-09-24T17:22:53.817" v="1341" actId="47"/>
        <pc:sldMkLst>
          <pc:docMk/>
          <pc:sldMk cId="0" sldId="269"/>
        </pc:sldMkLst>
      </pc:sldChg>
      <pc:sldChg chg="del">
        <pc:chgData name="Fournier Sonia" userId="a5029ea9-6dcb-4c12-9bb2-f45bdce1f5e2" providerId="ADAL" clId="{7734AA79-C287-4404-8859-4E4C00BC46C5}" dt="2025-09-24T17:22:54.926" v="1342" actId="47"/>
        <pc:sldMkLst>
          <pc:docMk/>
          <pc:sldMk cId="0" sldId="270"/>
        </pc:sldMkLst>
      </pc:sldChg>
      <pc:sldChg chg="del">
        <pc:chgData name="Fournier Sonia" userId="a5029ea9-6dcb-4c12-9bb2-f45bdce1f5e2" providerId="ADAL" clId="{7734AA79-C287-4404-8859-4E4C00BC46C5}" dt="2025-09-24T17:22:55.974" v="1343" actId="47"/>
        <pc:sldMkLst>
          <pc:docMk/>
          <pc:sldMk cId="0" sldId="271"/>
        </pc:sldMkLst>
      </pc:sldChg>
      <pc:sldChg chg="del">
        <pc:chgData name="Fournier Sonia" userId="a5029ea9-6dcb-4c12-9bb2-f45bdce1f5e2" providerId="ADAL" clId="{7734AA79-C287-4404-8859-4E4C00BC46C5}" dt="2025-09-24T17:22:56.949" v="1344" actId="47"/>
        <pc:sldMkLst>
          <pc:docMk/>
          <pc:sldMk cId="0" sldId="272"/>
        </pc:sldMkLst>
      </pc:sldChg>
      <pc:sldChg chg="modSp del mod ord">
        <pc:chgData name="Fournier Sonia" userId="a5029ea9-6dcb-4c12-9bb2-f45bdce1f5e2" providerId="ADAL" clId="{7734AA79-C287-4404-8859-4E4C00BC46C5}" dt="2025-09-24T15:57:05.731" v="297" actId="2696"/>
        <pc:sldMkLst>
          <pc:docMk/>
          <pc:sldMk cId="0" sldId="273"/>
        </pc:sldMkLst>
        <pc:spChg chg="mod">
          <ac:chgData name="Fournier Sonia" userId="a5029ea9-6dcb-4c12-9bb2-f45bdce1f5e2" providerId="ADAL" clId="{7734AA79-C287-4404-8859-4E4C00BC46C5}" dt="2025-09-24T15:56:48.810" v="296" actId="20577"/>
          <ac:spMkLst>
            <pc:docMk/>
            <pc:sldMk cId="0" sldId="273"/>
            <ac:spMk id="26" creationId="{00000000-0000-0000-0000-000000000000}"/>
          </ac:spMkLst>
        </pc:spChg>
      </pc:sldChg>
      <pc:sldChg chg="del">
        <pc:chgData name="Fournier Sonia" userId="a5029ea9-6dcb-4c12-9bb2-f45bdce1f5e2" providerId="ADAL" clId="{7734AA79-C287-4404-8859-4E4C00BC46C5}" dt="2025-09-24T17:22:58.807" v="1345" actId="47"/>
        <pc:sldMkLst>
          <pc:docMk/>
          <pc:sldMk cId="0" sldId="274"/>
        </pc:sldMkLst>
      </pc:sldChg>
      <pc:sldChg chg="del">
        <pc:chgData name="Fournier Sonia" userId="a5029ea9-6dcb-4c12-9bb2-f45bdce1f5e2" providerId="ADAL" clId="{7734AA79-C287-4404-8859-4E4C00BC46C5}" dt="2025-09-24T17:23:00.106" v="1346" actId="47"/>
        <pc:sldMkLst>
          <pc:docMk/>
          <pc:sldMk cId="0" sldId="275"/>
        </pc:sldMkLst>
      </pc:sldChg>
      <pc:sldChg chg="addSp delSp modSp mod ord setBg">
        <pc:chgData name="Fournier Sonia" userId="a5029ea9-6dcb-4c12-9bb2-f45bdce1f5e2" providerId="ADAL" clId="{7734AA79-C287-4404-8859-4E4C00BC46C5}" dt="2025-09-24T18:30:50.548" v="2329" actId="20577"/>
        <pc:sldMkLst>
          <pc:docMk/>
          <pc:sldMk cId="0" sldId="276"/>
        </pc:sldMkLst>
        <pc:spChg chg="topLvl">
          <ac:chgData name="Fournier Sonia" userId="a5029ea9-6dcb-4c12-9bb2-f45bdce1f5e2" providerId="ADAL" clId="{7734AA79-C287-4404-8859-4E4C00BC46C5}" dt="2025-09-24T15:54:36.820" v="286" actId="478"/>
          <ac:spMkLst>
            <pc:docMk/>
            <pc:sldMk cId="0" sldId="276"/>
            <ac:spMk id="8" creationId="{00000000-0000-0000-0000-000000000000}"/>
          </ac:spMkLst>
        </pc:spChg>
        <pc:spChg chg="del mod topLvl">
          <ac:chgData name="Fournier Sonia" userId="a5029ea9-6dcb-4c12-9bb2-f45bdce1f5e2" providerId="ADAL" clId="{7734AA79-C287-4404-8859-4E4C00BC46C5}" dt="2025-09-24T15:54:36.820" v="286" actId="478"/>
          <ac:spMkLst>
            <pc:docMk/>
            <pc:sldMk cId="0" sldId="276"/>
            <ac:spMk id="9" creationId="{00000000-0000-0000-0000-000000000000}"/>
          </ac:spMkLst>
        </pc:spChg>
        <pc:spChg chg="mod ord">
          <ac:chgData name="Fournier Sonia" userId="a5029ea9-6dcb-4c12-9bb2-f45bdce1f5e2" providerId="ADAL" clId="{7734AA79-C287-4404-8859-4E4C00BC46C5}" dt="2025-09-24T18:30:50.548" v="2329" actId="20577"/>
          <ac:spMkLst>
            <pc:docMk/>
            <pc:sldMk cId="0" sldId="276"/>
            <ac:spMk id="10" creationId="{00000000-0000-0000-0000-000000000000}"/>
          </ac:spMkLst>
        </pc:spChg>
        <pc:spChg chg="del">
          <ac:chgData name="Fournier Sonia" userId="a5029ea9-6dcb-4c12-9bb2-f45bdce1f5e2" providerId="ADAL" clId="{7734AA79-C287-4404-8859-4E4C00BC46C5}" dt="2025-09-24T15:51:22.506" v="249" actId="478"/>
          <ac:spMkLst>
            <pc:docMk/>
            <pc:sldMk cId="0" sldId="276"/>
            <ac:spMk id="11" creationId="{00000000-0000-0000-0000-000000000000}"/>
          </ac:spMkLst>
        </pc:spChg>
        <pc:spChg chg="mod">
          <ac:chgData name="Fournier Sonia" userId="a5029ea9-6dcb-4c12-9bb2-f45bdce1f5e2" providerId="ADAL" clId="{7734AA79-C287-4404-8859-4E4C00BC46C5}" dt="2025-09-24T15:54:24.157" v="283" actId="26606"/>
          <ac:spMkLst>
            <pc:docMk/>
            <pc:sldMk cId="0" sldId="276"/>
            <ac:spMk id="12" creationId="{00000000-0000-0000-0000-000000000000}"/>
          </ac:spMkLst>
        </pc:spChg>
        <pc:spChg chg="del mod">
          <ac:chgData name="Fournier Sonia" userId="a5029ea9-6dcb-4c12-9bb2-f45bdce1f5e2" providerId="ADAL" clId="{7734AA79-C287-4404-8859-4E4C00BC46C5}" dt="2025-09-24T15:52:24.010" v="267"/>
          <ac:spMkLst>
            <pc:docMk/>
            <pc:sldMk cId="0" sldId="276"/>
            <ac:spMk id="13" creationId="{00000000-0000-0000-0000-000000000000}"/>
          </ac:spMkLst>
        </pc:spChg>
        <pc:spChg chg="del mod">
          <ac:chgData name="Fournier Sonia" userId="a5029ea9-6dcb-4c12-9bb2-f45bdce1f5e2" providerId="ADAL" clId="{7734AA79-C287-4404-8859-4E4C00BC46C5}" dt="2025-09-24T15:52:24.010" v="265" actId="478"/>
          <ac:spMkLst>
            <pc:docMk/>
            <pc:sldMk cId="0" sldId="276"/>
            <ac:spMk id="14" creationId="{00000000-0000-0000-0000-000000000000}"/>
          </ac:spMkLst>
        </pc:spChg>
        <pc:spChg chg="del mod">
          <ac:chgData name="Fournier Sonia" userId="a5029ea9-6dcb-4c12-9bb2-f45bdce1f5e2" providerId="ADAL" clId="{7734AA79-C287-4404-8859-4E4C00BC46C5}" dt="2025-09-24T15:52:06.557" v="259" actId="478"/>
          <ac:spMkLst>
            <pc:docMk/>
            <pc:sldMk cId="0" sldId="276"/>
            <ac:spMk id="15" creationId="{00000000-0000-0000-0000-000000000000}"/>
          </ac:spMkLst>
        </pc:spChg>
        <pc:spChg chg="add del">
          <ac:chgData name="Fournier Sonia" userId="a5029ea9-6dcb-4c12-9bb2-f45bdce1f5e2" providerId="ADAL" clId="{7734AA79-C287-4404-8859-4E4C00BC46C5}" dt="2025-09-24T15:54:24.145" v="282" actId="26606"/>
          <ac:spMkLst>
            <pc:docMk/>
            <pc:sldMk cId="0" sldId="276"/>
            <ac:spMk id="22" creationId="{327D73B4-9F5C-4A64-A179-51B9500CB8B5}"/>
          </ac:spMkLst>
        </pc:spChg>
        <pc:spChg chg="add del">
          <ac:chgData name="Fournier Sonia" userId="a5029ea9-6dcb-4c12-9bb2-f45bdce1f5e2" providerId="ADAL" clId="{7734AA79-C287-4404-8859-4E4C00BC46C5}" dt="2025-09-24T15:54:24.145" v="282" actId="26606"/>
          <ac:spMkLst>
            <pc:docMk/>
            <pc:sldMk cId="0" sldId="276"/>
            <ac:spMk id="24" creationId="{5841E0DD-1BA7-47EA-92C1-DFCD469D043C}"/>
          </ac:spMkLst>
        </pc:spChg>
        <pc:spChg chg="add del">
          <ac:chgData name="Fournier Sonia" userId="a5029ea9-6dcb-4c12-9bb2-f45bdce1f5e2" providerId="ADAL" clId="{7734AA79-C287-4404-8859-4E4C00BC46C5}" dt="2025-09-24T15:54:24.145" v="282" actId="26606"/>
          <ac:spMkLst>
            <pc:docMk/>
            <pc:sldMk cId="0" sldId="276"/>
            <ac:spMk id="26" creationId="{6CB927A4-E432-4310-9CD5-E89FF5063179}"/>
          </ac:spMkLst>
        </pc:spChg>
        <pc:spChg chg="add del">
          <ac:chgData name="Fournier Sonia" userId="a5029ea9-6dcb-4c12-9bb2-f45bdce1f5e2" providerId="ADAL" clId="{7734AA79-C287-4404-8859-4E4C00BC46C5}" dt="2025-09-24T15:54:24.145" v="282" actId="26606"/>
          <ac:spMkLst>
            <pc:docMk/>
            <pc:sldMk cId="0" sldId="276"/>
            <ac:spMk id="28" creationId="{8D3BEFDA-0C8B-4C24-AF49-B7E58C98DB64}"/>
          </ac:spMkLst>
        </pc:spChg>
        <pc:spChg chg="add del">
          <ac:chgData name="Fournier Sonia" userId="a5029ea9-6dcb-4c12-9bb2-f45bdce1f5e2" providerId="ADAL" clId="{7734AA79-C287-4404-8859-4E4C00BC46C5}" dt="2025-09-24T15:54:24.145" v="282" actId="26606"/>
          <ac:spMkLst>
            <pc:docMk/>
            <pc:sldMk cId="0" sldId="276"/>
            <ac:spMk id="30" creationId="{7400EEA6-B330-4DBC-A821-469627E96203}"/>
          </ac:spMkLst>
        </pc:spChg>
        <pc:spChg chg="add del">
          <ac:chgData name="Fournier Sonia" userId="a5029ea9-6dcb-4c12-9bb2-f45bdce1f5e2" providerId="ADAL" clId="{7734AA79-C287-4404-8859-4E4C00BC46C5}" dt="2025-09-24T15:54:24.145" v="282" actId="26606"/>
          <ac:spMkLst>
            <pc:docMk/>
            <pc:sldMk cId="0" sldId="276"/>
            <ac:spMk id="32" creationId="{1453BF6C-B012-48B7-B4E8-6D7AC7C27D02}"/>
          </ac:spMkLst>
        </pc:spChg>
        <pc:spChg chg="add del">
          <ac:chgData name="Fournier Sonia" userId="a5029ea9-6dcb-4c12-9bb2-f45bdce1f5e2" providerId="ADAL" clId="{7734AA79-C287-4404-8859-4E4C00BC46C5}" dt="2025-09-24T15:54:24.145" v="282" actId="26606"/>
          <ac:spMkLst>
            <pc:docMk/>
            <pc:sldMk cId="0" sldId="276"/>
            <ac:spMk id="34" creationId="{E3020543-B24B-4EC4-8FFC-8DD88EEA91A8}"/>
          </ac:spMkLst>
        </pc:spChg>
        <pc:spChg chg="add">
          <ac:chgData name="Fournier Sonia" userId="a5029ea9-6dcb-4c12-9bb2-f45bdce1f5e2" providerId="ADAL" clId="{7734AA79-C287-4404-8859-4E4C00BC46C5}" dt="2025-09-24T15:54:24.157" v="283" actId="26606"/>
          <ac:spMkLst>
            <pc:docMk/>
            <pc:sldMk cId="0" sldId="276"/>
            <ac:spMk id="38" creationId="{BDF1A630-2A9B-41A0-92F9-FDA261070EA8}"/>
          </ac:spMkLst>
        </pc:spChg>
        <pc:spChg chg="add">
          <ac:chgData name="Fournier Sonia" userId="a5029ea9-6dcb-4c12-9bb2-f45bdce1f5e2" providerId="ADAL" clId="{7734AA79-C287-4404-8859-4E4C00BC46C5}" dt="2025-09-24T15:54:24.157" v="283" actId="26606"/>
          <ac:spMkLst>
            <pc:docMk/>
            <pc:sldMk cId="0" sldId="276"/>
            <ac:spMk id="41" creationId="{0DA909B4-15FF-46A6-8A7F-7AEF977FE9ED}"/>
          </ac:spMkLst>
        </pc:spChg>
        <pc:spChg chg="add">
          <ac:chgData name="Fournier Sonia" userId="a5029ea9-6dcb-4c12-9bb2-f45bdce1f5e2" providerId="ADAL" clId="{7734AA79-C287-4404-8859-4E4C00BC46C5}" dt="2025-09-24T15:54:24.157" v="283" actId="26606"/>
          <ac:spMkLst>
            <pc:docMk/>
            <pc:sldMk cId="0" sldId="276"/>
            <ac:spMk id="42" creationId="{1382A32C-5B0C-4B1C-A074-76C6DBCC9F87}"/>
          </ac:spMkLst>
        </pc:spChg>
        <pc:grpChg chg="del mod">
          <ac:chgData name="Fournier Sonia" userId="a5029ea9-6dcb-4c12-9bb2-f45bdce1f5e2" providerId="ADAL" clId="{7734AA79-C287-4404-8859-4E4C00BC46C5}" dt="2025-09-24T15:53:23.525" v="273" actId="478"/>
          <ac:grpSpMkLst>
            <pc:docMk/>
            <pc:sldMk cId="0" sldId="276"/>
            <ac:grpSpMk id="2" creationId="{00000000-0000-0000-0000-000000000000}"/>
          </ac:grpSpMkLst>
        </pc:grpChg>
        <pc:grpChg chg="del">
          <ac:chgData name="Fournier Sonia" userId="a5029ea9-6dcb-4c12-9bb2-f45bdce1f5e2" providerId="ADAL" clId="{7734AA79-C287-4404-8859-4E4C00BC46C5}" dt="2025-09-24T15:53:04.844" v="269" actId="478"/>
          <ac:grpSpMkLst>
            <pc:docMk/>
            <pc:sldMk cId="0" sldId="276"/>
            <ac:grpSpMk id="5" creationId="{00000000-0000-0000-0000-000000000000}"/>
          </ac:grpSpMkLst>
        </pc:grpChg>
        <pc:grpChg chg="add del mod ord">
          <ac:chgData name="Fournier Sonia" userId="a5029ea9-6dcb-4c12-9bb2-f45bdce1f5e2" providerId="ADAL" clId="{7734AA79-C287-4404-8859-4E4C00BC46C5}" dt="2025-09-24T15:54:36.820" v="286" actId="478"/>
          <ac:grpSpMkLst>
            <pc:docMk/>
            <pc:sldMk cId="0" sldId="276"/>
            <ac:grpSpMk id="7" creationId="{00000000-0000-0000-0000-000000000000}"/>
          </ac:grpSpMkLst>
        </pc:grpChg>
        <pc:grpChg chg="add">
          <ac:chgData name="Fournier Sonia" userId="a5029ea9-6dcb-4c12-9bb2-f45bdce1f5e2" providerId="ADAL" clId="{7734AA79-C287-4404-8859-4E4C00BC46C5}" dt="2025-09-24T15:54:24.157" v="283" actId="26606"/>
          <ac:grpSpMkLst>
            <pc:docMk/>
            <pc:sldMk cId="0" sldId="276"/>
            <ac:grpSpMk id="39" creationId="{19A6B5CE-CB1D-48EE-8B43-E952235C8371}"/>
          </ac:grpSpMkLst>
        </pc:grpChg>
        <pc:picChg chg="add mod ord">
          <ac:chgData name="Fournier Sonia" userId="a5029ea9-6dcb-4c12-9bb2-f45bdce1f5e2" providerId="ADAL" clId="{7734AA79-C287-4404-8859-4E4C00BC46C5}" dt="2025-09-24T15:58:51.900" v="312" actId="1076"/>
          <ac:picMkLst>
            <pc:docMk/>
            <pc:sldMk cId="0" sldId="276"/>
            <ac:picMk id="16" creationId="{5051AFD1-EC35-2708-A512-8D149097461D}"/>
          </ac:picMkLst>
        </pc:picChg>
        <pc:picChg chg="add del mod">
          <ac:chgData name="Fournier Sonia" userId="a5029ea9-6dcb-4c12-9bb2-f45bdce1f5e2" providerId="ADAL" clId="{7734AA79-C287-4404-8859-4E4C00BC46C5}" dt="2025-09-24T15:58:10.570" v="304" actId="478"/>
          <ac:picMkLst>
            <pc:docMk/>
            <pc:sldMk cId="0" sldId="276"/>
            <ac:picMk id="17" creationId="{BEFCFEAA-DDAB-CD26-B2B8-0424F0DB7F62}"/>
          </ac:picMkLst>
        </pc:picChg>
        <pc:picChg chg="add del mod">
          <ac:chgData name="Fournier Sonia" userId="a5029ea9-6dcb-4c12-9bb2-f45bdce1f5e2" providerId="ADAL" clId="{7734AA79-C287-4404-8859-4E4C00BC46C5}" dt="2025-09-24T15:58:40.004" v="309" actId="478"/>
          <ac:picMkLst>
            <pc:docMk/>
            <pc:sldMk cId="0" sldId="276"/>
            <ac:picMk id="18" creationId="{5ABFA1E4-A14F-60C5-D385-26F7906E9C7B}"/>
          </ac:picMkLst>
        </pc:picChg>
      </pc:sldChg>
      <pc:sldChg chg="addSp delSp modSp mod">
        <pc:chgData name="Fournier Sonia" userId="a5029ea9-6dcb-4c12-9bb2-f45bdce1f5e2" providerId="ADAL" clId="{7734AA79-C287-4404-8859-4E4C00BC46C5}" dt="2025-09-24T17:48:01.708" v="1587" actId="255"/>
        <pc:sldMkLst>
          <pc:docMk/>
          <pc:sldMk cId="0" sldId="277"/>
        </pc:sldMkLst>
        <pc:spChg chg="mod">
          <ac:chgData name="Fournier Sonia" userId="a5029ea9-6dcb-4c12-9bb2-f45bdce1f5e2" providerId="ADAL" clId="{7734AA79-C287-4404-8859-4E4C00BC46C5}" dt="2025-09-24T17:31:48.285" v="1472" actId="1076"/>
          <ac:spMkLst>
            <pc:docMk/>
            <pc:sldMk cId="0" sldId="277"/>
            <ac:spMk id="3" creationId="{00000000-0000-0000-0000-000000000000}"/>
          </ac:spMkLst>
        </pc:spChg>
        <pc:spChg chg="del mod">
          <ac:chgData name="Fournier Sonia" userId="a5029ea9-6dcb-4c12-9bb2-f45bdce1f5e2" providerId="ADAL" clId="{7734AA79-C287-4404-8859-4E4C00BC46C5}" dt="2025-09-24T17:24:08.322" v="1396" actId="478"/>
          <ac:spMkLst>
            <pc:docMk/>
            <pc:sldMk cId="0" sldId="277"/>
            <ac:spMk id="6" creationId="{00000000-0000-0000-0000-000000000000}"/>
          </ac:spMkLst>
        </pc:spChg>
        <pc:spChg chg="del mod topLvl">
          <ac:chgData name="Fournier Sonia" userId="a5029ea9-6dcb-4c12-9bb2-f45bdce1f5e2" providerId="ADAL" clId="{7734AA79-C287-4404-8859-4E4C00BC46C5}" dt="2025-09-24T17:24:14.013" v="1398" actId="478"/>
          <ac:spMkLst>
            <pc:docMk/>
            <pc:sldMk cId="0" sldId="277"/>
            <ac:spMk id="7" creationId="{00000000-0000-0000-0000-000000000000}"/>
          </ac:spMkLst>
        </pc:spChg>
        <pc:spChg chg="mod topLvl">
          <ac:chgData name="Fournier Sonia" userId="a5029ea9-6dcb-4c12-9bb2-f45bdce1f5e2" providerId="ADAL" clId="{7734AA79-C287-4404-8859-4E4C00BC46C5}" dt="2025-09-24T17:31:22.153" v="1469" actId="1076"/>
          <ac:spMkLst>
            <pc:docMk/>
            <pc:sldMk cId="0" sldId="277"/>
            <ac:spMk id="8" creationId="{00000000-0000-0000-0000-000000000000}"/>
          </ac:spMkLst>
        </pc:spChg>
        <pc:spChg chg="del mod">
          <ac:chgData name="Fournier Sonia" userId="a5029ea9-6dcb-4c12-9bb2-f45bdce1f5e2" providerId="ADAL" clId="{7734AA79-C287-4404-8859-4E4C00BC46C5}" dt="2025-09-24T17:32:56.031" v="1478"/>
          <ac:spMkLst>
            <pc:docMk/>
            <pc:sldMk cId="0" sldId="277"/>
            <ac:spMk id="9" creationId="{00000000-0000-0000-0000-000000000000}"/>
          </ac:spMkLst>
        </pc:spChg>
        <pc:spChg chg="mod">
          <ac:chgData name="Fournier Sonia" userId="a5029ea9-6dcb-4c12-9bb2-f45bdce1f5e2" providerId="ADAL" clId="{7734AA79-C287-4404-8859-4E4C00BC46C5}" dt="2025-09-24T17:32:49.098" v="1476" actId="20577"/>
          <ac:spMkLst>
            <pc:docMk/>
            <pc:sldMk cId="0" sldId="277"/>
            <ac:spMk id="10" creationId="{00000000-0000-0000-0000-000000000000}"/>
          </ac:spMkLst>
        </pc:spChg>
        <pc:spChg chg="add mod">
          <ac:chgData name="Fournier Sonia" userId="a5029ea9-6dcb-4c12-9bb2-f45bdce1f5e2" providerId="ADAL" clId="{7734AA79-C287-4404-8859-4E4C00BC46C5}" dt="2025-09-24T17:48:01.708" v="1587" actId="255"/>
          <ac:spMkLst>
            <pc:docMk/>
            <pc:sldMk cId="0" sldId="277"/>
            <ac:spMk id="12" creationId="{A9A334A8-87A5-FFE6-8478-A72F83F3443A}"/>
          </ac:spMkLst>
        </pc:spChg>
        <pc:grpChg chg="mod">
          <ac:chgData name="Fournier Sonia" userId="a5029ea9-6dcb-4c12-9bb2-f45bdce1f5e2" providerId="ADAL" clId="{7734AA79-C287-4404-8859-4E4C00BC46C5}" dt="2025-09-24T17:31:33.865" v="1471" actId="1076"/>
          <ac:grpSpMkLst>
            <pc:docMk/>
            <pc:sldMk cId="0" sldId="277"/>
            <ac:grpSpMk id="2" creationId="{00000000-0000-0000-0000-000000000000}"/>
          </ac:grpSpMkLst>
        </pc:grpChg>
        <pc:grpChg chg="del">
          <ac:chgData name="Fournier Sonia" userId="a5029ea9-6dcb-4c12-9bb2-f45bdce1f5e2" providerId="ADAL" clId="{7734AA79-C287-4404-8859-4E4C00BC46C5}" dt="2025-09-24T17:24:14.013" v="1398" actId="478"/>
          <ac:grpSpMkLst>
            <pc:docMk/>
            <pc:sldMk cId="0" sldId="277"/>
            <ac:grpSpMk id="5" creationId="{00000000-0000-0000-0000-000000000000}"/>
          </ac:grpSpMkLst>
        </pc:grpChg>
      </pc:sldChg>
      <pc:sldChg chg="addSp delSp modSp add mod">
        <pc:chgData name="Fournier Sonia" userId="a5029ea9-6dcb-4c12-9bb2-f45bdce1f5e2" providerId="ADAL" clId="{7734AA79-C287-4404-8859-4E4C00BC46C5}" dt="2025-09-24T17:44:18.881" v="1557"/>
        <pc:sldMkLst>
          <pc:docMk/>
          <pc:sldMk cId="2552073782" sldId="278"/>
        </pc:sldMkLst>
        <pc:spChg chg="mod">
          <ac:chgData name="Fournier Sonia" userId="a5029ea9-6dcb-4c12-9bb2-f45bdce1f5e2" providerId="ADAL" clId="{7734AA79-C287-4404-8859-4E4C00BC46C5}" dt="2025-09-24T17:39:29.852" v="1522" actId="1076"/>
          <ac:spMkLst>
            <pc:docMk/>
            <pc:sldMk cId="2552073782" sldId="278"/>
            <ac:spMk id="10" creationId="{55EC07A6-8FC9-9148-5A81-BC98FDDB596E}"/>
          </ac:spMkLst>
        </pc:spChg>
        <pc:spChg chg="mod">
          <ac:chgData name="Fournier Sonia" userId="a5029ea9-6dcb-4c12-9bb2-f45bdce1f5e2" providerId="ADAL" clId="{7734AA79-C287-4404-8859-4E4C00BC46C5}" dt="2025-09-24T17:44:18.881" v="1557"/>
          <ac:spMkLst>
            <pc:docMk/>
            <pc:sldMk cId="2552073782" sldId="278"/>
            <ac:spMk id="11" creationId="{5310FD4F-8658-ADBE-7DCD-D931A6534AD9}"/>
          </ac:spMkLst>
        </pc:spChg>
        <pc:spChg chg="mod">
          <ac:chgData name="Fournier Sonia" userId="a5029ea9-6dcb-4c12-9bb2-f45bdce1f5e2" providerId="ADAL" clId="{7734AA79-C287-4404-8859-4E4C00BC46C5}" dt="2025-09-24T17:41:03.613" v="1539" actId="20577"/>
          <ac:spMkLst>
            <pc:docMk/>
            <pc:sldMk cId="2552073782" sldId="278"/>
            <ac:spMk id="12" creationId="{E0BEEDBF-29B3-334F-88EA-F18F2CD7A655}"/>
          </ac:spMkLst>
        </pc:spChg>
        <pc:spChg chg="del mod">
          <ac:chgData name="Fournier Sonia" userId="a5029ea9-6dcb-4c12-9bb2-f45bdce1f5e2" providerId="ADAL" clId="{7734AA79-C287-4404-8859-4E4C00BC46C5}" dt="2025-09-24T15:19:54.397" v="8" actId="478"/>
          <ac:spMkLst>
            <pc:docMk/>
            <pc:sldMk cId="2552073782" sldId="278"/>
            <ac:spMk id="13" creationId="{28BE7FBD-A7C1-5BAC-A988-2FEE49D196C1}"/>
          </ac:spMkLst>
        </pc:spChg>
        <pc:grpChg chg="del">
          <ac:chgData name="Fournier Sonia" userId="a5029ea9-6dcb-4c12-9bb2-f45bdce1f5e2" providerId="ADAL" clId="{7734AA79-C287-4404-8859-4E4C00BC46C5}" dt="2025-09-24T15:23:48.933" v="30" actId="478"/>
          <ac:grpSpMkLst>
            <pc:docMk/>
            <pc:sldMk cId="2552073782" sldId="278"/>
            <ac:grpSpMk id="5" creationId="{12579361-9F2E-6082-0EE5-74464F37F833}"/>
          </ac:grpSpMkLst>
        </pc:grpChg>
        <pc:picChg chg="add del mod">
          <ac:chgData name="Fournier Sonia" userId="a5029ea9-6dcb-4c12-9bb2-f45bdce1f5e2" providerId="ADAL" clId="{7734AA79-C287-4404-8859-4E4C00BC46C5}" dt="2025-09-24T15:36:22.241" v="160" actId="478"/>
          <ac:picMkLst>
            <pc:docMk/>
            <pc:sldMk cId="2552073782" sldId="278"/>
            <ac:picMk id="15" creationId="{04F065C3-9547-37CC-896A-15B3865D3055}"/>
          </ac:picMkLst>
        </pc:picChg>
        <pc:picChg chg="add mod">
          <ac:chgData name="Fournier Sonia" userId="a5029ea9-6dcb-4c12-9bb2-f45bdce1f5e2" providerId="ADAL" clId="{7734AA79-C287-4404-8859-4E4C00BC46C5}" dt="2025-09-24T15:36:32.757" v="164" actId="1076"/>
          <ac:picMkLst>
            <pc:docMk/>
            <pc:sldMk cId="2552073782" sldId="278"/>
            <ac:picMk id="16" creationId="{DB621AFB-68E4-751D-3660-7E4A7106B67B}"/>
          </ac:picMkLst>
        </pc:picChg>
      </pc:sldChg>
      <pc:sldChg chg="add ord">
        <pc:chgData name="Fournier Sonia" userId="a5029ea9-6dcb-4c12-9bb2-f45bdce1f5e2" providerId="ADAL" clId="{7734AA79-C287-4404-8859-4E4C00BC46C5}" dt="2025-09-24T15:55:34.176" v="292"/>
        <pc:sldMkLst>
          <pc:docMk/>
          <pc:sldMk cId="3615382201" sldId="279"/>
        </pc:sldMkLst>
      </pc:sldChg>
      <pc:sldChg chg="addSp delSp modSp new mod ord setBg">
        <pc:chgData name="Fournier Sonia" userId="a5029ea9-6dcb-4c12-9bb2-f45bdce1f5e2" providerId="ADAL" clId="{7734AA79-C287-4404-8859-4E4C00BC46C5}" dt="2025-09-24T18:25:27.050" v="2247" actId="20577"/>
        <pc:sldMkLst>
          <pc:docMk/>
          <pc:sldMk cId="628789768" sldId="280"/>
        </pc:sldMkLst>
        <pc:spChg chg="add mod ord">
          <ac:chgData name="Fournier Sonia" userId="a5029ea9-6dcb-4c12-9bb2-f45bdce1f5e2" providerId="ADAL" clId="{7734AA79-C287-4404-8859-4E4C00BC46C5}" dt="2025-09-24T18:25:27.050" v="2247" actId="20577"/>
          <ac:spMkLst>
            <pc:docMk/>
            <pc:sldMk cId="628789768" sldId="280"/>
            <ac:spMk id="4" creationId="{604906DC-3702-A889-AB8B-81A3AD5EF20D}"/>
          </ac:spMkLst>
        </pc:spChg>
        <pc:spChg chg="add mod">
          <ac:chgData name="Fournier Sonia" userId="a5029ea9-6dcb-4c12-9bb2-f45bdce1f5e2" providerId="ADAL" clId="{7734AA79-C287-4404-8859-4E4C00BC46C5}" dt="2025-09-24T17:49:30.244" v="1593" actId="255"/>
          <ac:spMkLst>
            <pc:docMk/>
            <pc:sldMk cId="628789768" sldId="280"/>
            <ac:spMk id="9" creationId="{31DB9BB4-5906-72DC-1951-859ACD0A72F8}"/>
          </ac:spMkLst>
        </pc:spChg>
        <pc:spChg chg="add del">
          <ac:chgData name="Fournier Sonia" userId="a5029ea9-6dcb-4c12-9bb2-f45bdce1f5e2" providerId="ADAL" clId="{7734AA79-C287-4404-8859-4E4C00BC46C5}" dt="2025-09-24T15:48:30.286" v="227" actId="26606"/>
          <ac:spMkLst>
            <pc:docMk/>
            <pc:sldMk cId="628789768" sldId="280"/>
            <ac:spMk id="10" creationId="{7B831B6F-405A-4B47-B9BB-5CA88F285844}"/>
          </ac:spMkLst>
        </pc:spChg>
        <pc:spChg chg="add del">
          <ac:chgData name="Fournier Sonia" userId="a5029ea9-6dcb-4c12-9bb2-f45bdce1f5e2" providerId="ADAL" clId="{7734AA79-C287-4404-8859-4E4C00BC46C5}" dt="2025-09-24T15:48:30.286" v="227" actId="26606"/>
          <ac:spMkLst>
            <pc:docMk/>
            <pc:sldMk cId="628789768" sldId="280"/>
            <ac:spMk id="12" creationId="{953EE71A-6488-4203-A7C4-77102FD0DCCA}"/>
          </ac:spMkLst>
        </pc:spChg>
        <pc:spChg chg="add">
          <ac:chgData name="Fournier Sonia" userId="a5029ea9-6dcb-4c12-9bb2-f45bdce1f5e2" providerId="ADAL" clId="{7734AA79-C287-4404-8859-4E4C00BC46C5}" dt="2025-09-24T15:48:30.286" v="227" actId="26606"/>
          <ac:spMkLst>
            <pc:docMk/>
            <pc:sldMk cId="628789768" sldId="280"/>
            <ac:spMk id="14" creationId="{04812C46-200A-4DEB-A05E-3ED6C68C2387}"/>
          </ac:spMkLst>
        </pc:spChg>
        <pc:spChg chg="add">
          <ac:chgData name="Fournier Sonia" userId="a5029ea9-6dcb-4c12-9bb2-f45bdce1f5e2" providerId="ADAL" clId="{7734AA79-C287-4404-8859-4E4C00BC46C5}" dt="2025-09-24T15:48:30.286" v="227" actId="26606"/>
          <ac:spMkLst>
            <pc:docMk/>
            <pc:sldMk cId="628789768" sldId="280"/>
            <ac:spMk id="15" creationId="{D1EA859B-E555-4109-94F3-6700E046E008}"/>
          </ac:spMkLst>
        </pc:spChg>
        <pc:spChg chg="add del">
          <ac:chgData name="Fournier Sonia" userId="a5029ea9-6dcb-4c12-9bb2-f45bdce1f5e2" providerId="ADAL" clId="{7734AA79-C287-4404-8859-4E4C00BC46C5}" dt="2025-09-24T15:43:26.337" v="210" actId="26606"/>
          <ac:spMkLst>
            <pc:docMk/>
            <pc:sldMk cId="628789768" sldId="280"/>
            <ac:spMk id="17" creationId="{69D47016-023F-44BD-981C-50E7A10A6609}"/>
          </ac:spMkLst>
        </pc:spChg>
        <pc:spChg chg="add del">
          <ac:chgData name="Fournier Sonia" userId="a5029ea9-6dcb-4c12-9bb2-f45bdce1f5e2" providerId="ADAL" clId="{7734AA79-C287-4404-8859-4E4C00BC46C5}" dt="2025-09-24T15:43:26.337" v="210" actId="26606"/>
          <ac:spMkLst>
            <pc:docMk/>
            <pc:sldMk cId="628789768" sldId="280"/>
            <ac:spMk id="19" creationId="{6D8B37B0-0682-433E-BC8D-498C04ABD9A7}"/>
          </ac:spMkLst>
        </pc:spChg>
        <pc:picChg chg="add del mod">
          <ac:chgData name="Fournier Sonia" userId="a5029ea9-6dcb-4c12-9bb2-f45bdce1f5e2" providerId="ADAL" clId="{7734AA79-C287-4404-8859-4E4C00BC46C5}" dt="2025-09-24T15:31:29.489" v="80" actId="478"/>
          <ac:picMkLst>
            <pc:docMk/>
            <pc:sldMk cId="628789768" sldId="280"/>
            <ac:picMk id="2" creationId="{3B467A69-3CA6-7A48-5CEB-0CF405538A13}"/>
          </ac:picMkLst>
        </pc:picChg>
        <pc:picChg chg="add del mod ord">
          <ac:chgData name="Fournier Sonia" userId="a5029ea9-6dcb-4c12-9bb2-f45bdce1f5e2" providerId="ADAL" clId="{7734AA79-C287-4404-8859-4E4C00BC46C5}" dt="2025-09-24T15:48:16.494" v="225" actId="478"/>
          <ac:picMkLst>
            <pc:docMk/>
            <pc:sldMk cId="628789768" sldId="280"/>
            <ac:picMk id="5" creationId="{FC915068-3CF5-A4AF-C868-A4B50870D73B}"/>
          </ac:picMkLst>
        </pc:picChg>
        <pc:picChg chg="add del mod">
          <ac:chgData name="Fournier Sonia" userId="a5029ea9-6dcb-4c12-9bb2-f45bdce1f5e2" providerId="ADAL" clId="{7734AA79-C287-4404-8859-4E4C00BC46C5}" dt="2025-09-24T15:43:31.052" v="212" actId="478"/>
          <ac:picMkLst>
            <pc:docMk/>
            <pc:sldMk cId="628789768" sldId="280"/>
            <ac:picMk id="6" creationId="{2795972C-17E1-F68A-1C28-AAF8B59617E4}"/>
          </ac:picMkLst>
        </pc:picChg>
        <pc:picChg chg="add mod">
          <ac:chgData name="Fournier Sonia" userId="a5029ea9-6dcb-4c12-9bb2-f45bdce1f5e2" providerId="ADAL" clId="{7734AA79-C287-4404-8859-4E4C00BC46C5}" dt="2025-09-24T17:45:37.083" v="1571" actId="1076"/>
          <ac:picMkLst>
            <pc:docMk/>
            <pc:sldMk cId="628789768" sldId="280"/>
            <ac:picMk id="7" creationId="{4EAC85E1-8882-E19B-2365-0433359D8DBC}"/>
          </ac:picMkLst>
        </pc:picChg>
      </pc:sldChg>
      <pc:sldChg chg="addSp delSp modSp add mod ord setBg delDesignElem">
        <pc:chgData name="Fournier Sonia" userId="a5029ea9-6dcb-4c12-9bb2-f45bdce1f5e2" providerId="ADAL" clId="{7734AA79-C287-4404-8859-4E4C00BC46C5}" dt="2025-09-24T18:09:40.570" v="2001" actId="123"/>
        <pc:sldMkLst>
          <pc:docMk/>
          <pc:sldMk cId="180333996" sldId="281"/>
        </pc:sldMkLst>
        <pc:spChg chg="mod ord">
          <ac:chgData name="Fournier Sonia" userId="a5029ea9-6dcb-4c12-9bb2-f45bdce1f5e2" providerId="ADAL" clId="{7734AA79-C287-4404-8859-4E4C00BC46C5}" dt="2025-09-24T18:09:40.570" v="2001" actId="123"/>
          <ac:spMkLst>
            <pc:docMk/>
            <pc:sldMk cId="180333996" sldId="281"/>
            <ac:spMk id="4" creationId="{830FEB24-0F63-F2C7-B3E4-4544F8DEE7D4}"/>
          </ac:spMkLst>
        </pc:spChg>
        <pc:spChg chg="add mod">
          <ac:chgData name="Fournier Sonia" userId="a5029ea9-6dcb-4c12-9bb2-f45bdce1f5e2" providerId="ADAL" clId="{7734AA79-C287-4404-8859-4E4C00BC46C5}" dt="2025-09-24T17:46:33.512" v="1577" actId="1076"/>
          <ac:spMkLst>
            <pc:docMk/>
            <pc:sldMk cId="180333996" sldId="281"/>
            <ac:spMk id="5" creationId="{4E309D98-455D-8483-C30C-601AC8D54BEA}"/>
          </ac:spMkLst>
        </pc:spChg>
        <pc:spChg chg="add">
          <ac:chgData name="Fournier Sonia" userId="a5029ea9-6dcb-4c12-9bb2-f45bdce1f5e2" providerId="ADAL" clId="{7734AA79-C287-4404-8859-4E4C00BC46C5}" dt="2025-09-24T16:02:11.770" v="362" actId="26606"/>
          <ac:spMkLst>
            <pc:docMk/>
            <pc:sldMk cId="180333996" sldId="281"/>
            <ac:spMk id="9" creationId="{04812C46-200A-4DEB-A05E-3ED6C68C2387}"/>
          </ac:spMkLst>
        </pc:spChg>
        <pc:spChg chg="add">
          <ac:chgData name="Fournier Sonia" userId="a5029ea9-6dcb-4c12-9bb2-f45bdce1f5e2" providerId="ADAL" clId="{7734AA79-C287-4404-8859-4E4C00BC46C5}" dt="2025-09-24T16:02:11.770" v="362" actId="26606"/>
          <ac:spMkLst>
            <pc:docMk/>
            <pc:sldMk cId="180333996" sldId="281"/>
            <ac:spMk id="11" creationId="{D1EA859B-E555-4109-94F3-6700E046E008}"/>
          </ac:spMkLst>
        </pc:spChg>
        <pc:spChg chg="del">
          <ac:chgData name="Fournier Sonia" userId="a5029ea9-6dcb-4c12-9bb2-f45bdce1f5e2" providerId="ADAL" clId="{7734AA79-C287-4404-8859-4E4C00BC46C5}" dt="2025-09-24T15:59:46.632" v="321"/>
          <ac:spMkLst>
            <pc:docMk/>
            <pc:sldMk cId="180333996" sldId="281"/>
            <ac:spMk id="14" creationId="{EEE94ACB-720F-BFEA-17D6-33D0B87D3A83}"/>
          </ac:spMkLst>
        </pc:spChg>
        <pc:spChg chg="del">
          <ac:chgData name="Fournier Sonia" userId="a5029ea9-6dcb-4c12-9bb2-f45bdce1f5e2" providerId="ADAL" clId="{7734AA79-C287-4404-8859-4E4C00BC46C5}" dt="2025-09-24T15:59:46.632" v="321"/>
          <ac:spMkLst>
            <pc:docMk/>
            <pc:sldMk cId="180333996" sldId="281"/>
            <ac:spMk id="15" creationId="{E1074943-B5F4-0DC9-B2D3-80BC12324185}"/>
          </ac:spMkLst>
        </pc:spChg>
        <pc:picChg chg="add mod">
          <ac:chgData name="Fournier Sonia" userId="a5029ea9-6dcb-4c12-9bb2-f45bdce1f5e2" providerId="ADAL" clId="{7734AA79-C287-4404-8859-4E4C00BC46C5}" dt="2025-09-24T16:03:44.117" v="382" actId="1076"/>
          <ac:picMkLst>
            <pc:docMk/>
            <pc:sldMk cId="180333996" sldId="281"/>
            <ac:picMk id="2" creationId="{E719C94B-077C-0E05-AAD8-F9B1E4B27792}"/>
          </ac:picMkLst>
        </pc:picChg>
        <pc:picChg chg="del">
          <ac:chgData name="Fournier Sonia" userId="a5029ea9-6dcb-4c12-9bb2-f45bdce1f5e2" providerId="ADAL" clId="{7734AA79-C287-4404-8859-4E4C00BC46C5}" dt="2025-09-24T16:01:37.241" v="359" actId="478"/>
          <ac:picMkLst>
            <pc:docMk/>
            <pc:sldMk cId="180333996" sldId="281"/>
            <ac:picMk id="7" creationId="{13EAA39D-151C-4E8E-E927-D7964AF17E50}"/>
          </ac:picMkLst>
        </pc:picChg>
      </pc:sldChg>
      <pc:sldChg chg="modSp add del mod ord">
        <pc:chgData name="Fournier Sonia" userId="a5029ea9-6dcb-4c12-9bb2-f45bdce1f5e2" providerId="ADAL" clId="{7734AA79-C287-4404-8859-4E4C00BC46C5}" dt="2025-09-24T15:55:46.533" v="293" actId="2696"/>
        <pc:sldMkLst>
          <pc:docMk/>
          <pc:sldMk cId="2044490383" sldId="281"/>
        </pc:sldMkLst>
        <pc:spChg chg="mod">
          <ac:chgData name="Fournier Sonia" userId="a5029ea9-6dcb-4c12-9bb2-f45bdce1f5e2" providerId="ADAL" clId="{7734AA79-C287-4404-8859-4E4C00BC46C5}" dt="2025-09-24T15:32:25.634" v="143" actId="20577"/>
          <ac:spMkLst>
            <pc:docMk/>
            <pc:sldMk cId="2044490383" sldId="281"/>
            <ac:spMk id="15" creationId="{E0ABF711-4378-462F-B77E-E89988F401A1}"/>
          </ac:spMkLst>
        </pc:spChg>
      </pc:sldChg>
      <pc:sldChg chg="addSp delSp modSp add mod setBg delDesignElem">
        <pc:chgData name="Fournier Sonia" userId="a5029ea9-6dcb-4c12-9bb2-f45bdce1f5e2" providerId="ADAL" clId="{7734AA79-C287-4404-8859-4E4C00BC46C5}" dt="2025-09-24T18:12:38.586" v="2059" actId="20577"/>
        <pc:sldMkLst>
          <pc:docMk/>
          <pc:sldMk cId="1773596043" sldId="282"/>
        </pc:sldMkLst>
        <pc:spChg chg="mod ord">
          <ac:chgData name="Fournier Sonia" userId="a5029ea9-6dcb-4c12-9bb2-f45bdce1f5e2" providerId="ADAL" clId="{7734AA79-C287-4404-8859-4E4C00BC46C5}" dt="2025-09-24T18:12:38.586" v="2059" actId="20577"/>
          <ac:spMkLst>
            <pc:docMk/>
            <pc:sldMk cId="1773596043" sldId="282"/>
            <ac:spMk id="4" creationId="{6C778606-B636-7F55-31EE-B7D453109E3C}"/>
          </ac:spMkLst>
        </pc:spChg>
        <pc:spChg chg="add">
          <ac:chgData name="Fournier Sonia" userId="a5029ea9-6dcb-4c12-9bb2-f45bdce1f5e2" providerId="ADAL" clId="{7734AA79-C287-4404-8859-4E4C00BC46C5}" dt="2025-09-24T16:17:51.060" v="525" actId="26606"/>
          <ac:spMkLst>
            <pc:docMk/>
            <pc:sldMk cId="1773596043" sldId="282"/>
            <ac:spMk id="6" creationId="{04812C46-200A-4DEB-A05E-3ED6C68C2387}"/>
          </ac:spMkLst>
        </pc:spChg>
        <pc:spChg chg="add">
          <ac:chgData name="Fournier Sonia" userId="a5029ea9-6dcb-4c12-9bb2-f45bdce1f5e2" providerId="ADAL" clId="{7734AA79-C287-4404-8859-4E4C00BC46C5}" dt="2025-09-24T16:17:51.060" v="525" actId="26606"/>
          <ac:spMkLst>
            <pc:docMk/>
            <pc:sldMk cId="1773596043" sldId="282"/>
            <ac:spMk id="7" creationId="{D1EA859B-E555-4109-94F3-6700E046E008}"/>
          </ac:spMkLst>
        </pc:spChg>
        <pc:spChg chg="del">
          <ac:chgData name="Fournier Sonia" userId="a5029ea9-6dcb-4c12-9bb2-f45bdce1f5e2" providerId="ADAL" clId="{7734AA79-C287-4404-8859-4E4C00BC46C5}" dt="2025-09-24T16:03:57.189" v="384"/>
          <ac:spMkLst>
            <pc:docMk/>
            <pc:sldMk cId="1773596043" sldId="282"/>
            <ac:spMk id="9" creationId="{DD50CB81-18B8-E73A-8562-4FEA9DA938DF}"/>
          </ac:spMkLst>
        </pc:spChg>
        <pc:spChg chg="del">
          <ac:chgData name="Fournier Sonia" userId="a5029ea9-6dcb-4c12-9bb2-f45bdce1f5e2" providerId="ADAL" clId="{7734AA79-C287-4404-8859-4E4C00BC46C5}" dt="2025-09-24T16:03:57.189" v="384"/>
          <ac:spMkLst>
            <pc:docMk/>
            <pc:sldMk cId="1773596043" sldId="282"/>
            <ac:spMk id="11" creationId="{F0CD6A58-70B0-34A4-C0DC-3F1695292833}"/>
          </ac:spMkLst>
        </pc:spChg>
        <pc:picChg chg="del">
          <ac:chgData name="Fournier Sonia" userId="a5029ea9-6dcb-4c12-9bb2-f45bdce1f5e2" providerId="ADAL" clId="{7734AA79-C287-4404-8859-4E4C00BC46C5}" dt="2025-09-24T16:04:00.261" v="385" actId="478"/>
          <ac:picMkLst>
            <pc:docMk/>
            <pc:sldMk cId="1773596043" sldId="282"/>
            <ac:picMk id="2" creationId="{D7CF1B01-9DC2-6E93-62E2-7767C7C412EF}"/>
          </ac:picMkLst>
        </pc:picChg>
        <pc:picChg chg="add mod">
          <ac:chgData name="Fournier Sonia" userId="a5029ea9-6dcb-4c12-9bb2-f45bdce1f5e2" providerId="ADAL" clId="{7734AA79-C287-4404-8859-4E4C00BC46C5}" dt="2025-09-24T16:18:40.228" v="537" actId="1076"/>
          <ac:picMkLst>
            <pc:docMk/>
            <pc:sldMk cId="1773596043" sldId="282"/>
            <ac:picMk id="3" creationId="{4DB0BB29-227F-816D-2A06-42607D3AEE6B}"/>
          </ac:picMkLst>
        </pc:picChg>
      </pc:sldChg>
      <pc:sldMasterChg chg="delSldLayout">
        <pc:chgData name="Fournier Sonia" userId="a5029ea9-6dcb-4c12-9bb2-f45bdce1f5e2" providerId="ADAL" clId="{7734AA79-C287-4404-8859-4E4C00BC46C5}" dt="2025-09-24T15:55:46.533" v="293" actId="2696"/>
        <pc:sldMasterMkLst>
          <pc:docMk/>
          <pc:sldMasterMk cId="0" sldId="2147483648"/>
        </pc:sldMasterMkLst>
        <pc:sldLayoutChg chg="del">
          <pc:chgData name="Fournier Sonia" userId="a5029ea9-6dcb-4c12-9bb2-f45bdce1f5e2" providerId="ADAL" clId="{7734AA79-C287-4404-8859-4E4C00BC46C5}" dt="2025-09-24T15:55:46.533" v="293" actId="2696"/>
          <pc:sldLayoutMkLst>
            <pc:docMk/>
            <pc:sldMasterMk cId="0" sldId="2147483648"/>
            <pc:sldLayoutMk cId="3179120559"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AA59F-FE58-4D0A-B19C-ADC26728BAAC}" type="datetimeFigureOut">
              <a:rPr lang="fr-CA" smtClean="0"/>
              <a:t>2025-09-24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12B46-F5DF-48FD-8F17-E77CAD713F85}" type="slidenum">
              <a:rPr lang="fr-CA" smtClean="0"/>
              <a:t>‹N°›</a:t>
            </a:fld>
            <a:endParaRPr lang="fr-CA"/>
          </a:p>
        </p:txBody>
      </p:sp>
    </p:spTree>
    <p:extLst>
      <p:ext uri="{BB962C8B-B14F-4D97-AF65-F5344CB8AC3E}">
        <p14:creationId xmlns:p14="http://schemas.microsoft.com/office/powerpoint/2010/main" val="329922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97C78355-8F84-408F-AC68-F05978315CC3}" type="slidenum">
              <a:rPr lang="fr-FR" smtClean="0"/>
              <a:t>8</a:t>
            </a:fld>
            <a:endParaRPr lang="fr-FR" dirty="0"/>
          </a:p>
        </p:txBody>
      </p:sp>
      <p:sp>
        <p:nvSpPr>
          <p:cNvPr id="5" name="Date Placeholder 4">
            <a:extLst>
              <a:ext uri="{FF2B5EF4-FFF2-40B4-BE49-F238E27FC236}">
                <a16:creationId xmlns:a16="http://schemas.microsoft.com/office/drawing/2014/main" id="{963C8543-D972-452B-B2CB-3D4E5A2F8A0B}"/>
              </a:ext>
            </a:extLst>
          </p:cNvPr>
          <p:cNvSpPr>
            <a:spLocks noGrp="1"/>
          </p:cNvSpPr>
          <p:nvPr>
            <p:ph type="dt" idx="1"/>
          </p:nvPr>
        </p:nvSpPr>
        <p:spPr/>
        <p:txBody>
          <a:bodyPr/>
          <a:lstStyle/>
          <a:p>
            <a:fld id="{AF40E993-64C7-4E44-B78E-A698C34E3ADA}" type="datetime1">
              <a:rPr lang="fr-CA" smtClean="0"/>
              <a:t>2025-09-24</a:t>
            </a:fld>
            <a:endParaRPr lang="fr-FR" dirty="0"/>
          </a:p>
        </p:txBody>
      </p:sp>
    </p:spTree>
    <p:extLst>
      <p:ext uri="{BB962C8B-B14F-4D97-AF65-F5344CB8AC3E}">
        <p14:creationId xmlns:p14="http://schemas.microsoft.com/office/powerpoint/2010/main" val="1198931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 Images">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E2932B8A-38C7-4B70-9839-0FD1E10F8321}"/>
              </a:ext>
              <a:ext uri="{C183D7F6-B498-43B3-948B-1728B52AA6E4}">
                <adec:decorative xmlns:adec="http://schemas.microsoft.com/office/drawing/2017/decorative" val="1"/>
              </a:ext>
            </a:extLst>
          </p:cNvPr>
          <p:cNvGrpSpPr/>
          <p:nvPr userDrawn="1"/>
        </p:nvGrpSpPr>
        <p:grpSpPr>
          <a:xfrm>
            <a:off x="1445652" y="1606645"/>
            <a:ext cx="6924672" cy="7594133"/>
            <a:chOff x="963768" y="1071096"/>
            <a:chExt cx="4616448" cy="5062755"/>
          </a:xfrm>
          <a:effectLst>
            <a:outerShdw blurRad="127000" dist="38100" dir="5400000" algn="t" rotWithShape="0">
              <a:prstClr val="black">
                <a:alpha val="80000"/>
              </a:prstClr>
            </a:outerShdw>
          </a:effectLst>
        </p:grpSpPr>
        <p:sp>
          <p:nvSpPr>
            <p:cNvPr id="18" name="Forme libre : Forme 17">
              <a:extLst>
                <a:ext uri="{FF2B5EF4-FFF2-40B4-BE49-F238E27FC236}">
                  <a16:creationId xmlns:a16="http://schemas.microsoft.com/office/drawing/2014/main" id="{B1E4852E-079E-40C6-AE9E-94D06EEFE6C8}"/>
                </a:ext>
              </a:extLst>
            </p:cNvPr>
            <p:cNvSpPr/>
            <p:nvPr/>
          </p:nvSpPr>
          <p:spPr>
            <a:xfrm rot="21353953">
              <a:off x="963768" y="1071096"/>
              <a:ext cx="4616448" cy="5062755"/>
            </a:xfrm>
            <a:custGeom>
              <a:avLst/>
              <a:gdLst>
                <a:gd name="connsiteX0" fmla="*/ 10460 w 4616448"/>
                <a:gd name="connsiteY0" fmla="*/ 10460 h 5062755"/>
                <a:gd name="connsiteX1" fmla="*/ 4615473 w 4616448"/>
                <a:gd name="connsiteY1" fmla="*/ 10460 h 5062755"/>
                <a:gd name="connsiteX2" fmla="*/ 4615473 w 4616448"/>
                <a:gd name="connsiteY2" fmla="*/ 5061779 h 5062755"/>
                <a:gd name="connsiteX3" fmla="*/ 10460 w 4616448"/>
                <a:gd name="connsiteY3" fmla="*/ 5061779 h 5062755"/>
              </a:gdLst>
              <a:ahLst/>
              <a:cxnLst>
                <a:cxn ang="0">
                  <a:pos x="connsiteX0" y="connsiteY0"/>
                </a:cxn>
                <a:cxn ang="0">
                  <a:pos x="connsiteX1" y="connsiteY1"/>
                </a:cxn>
                <a:cxn ang="0">
                  <a:pos x="connsiteX2" y="connsiteY2"/>
                </a:cxn>
                <a:cxn ang="0">
                  <a:pos x="connsiteX3" y="connsiteY3"/>
                </a:cxn>
              </a:cxnLst>
              <a:rect l="l" t="t" r="r" b="b"/>
              <a:pathLst>
                <a:path w="4616448" h="5062755">
                  <a:moveTo>
                    <a:pt x="10460" y="10460"/>
                  </a:moveTo>
                  <a:lnTo>
                    <a:pt x="4615473" y="10460"/>
                  </a:lnTo>
                  <a:lnTo>
                    <a:pt x="4615473" y="5061779"/>
                  </a:lnTo>
                  <a:lnTo>
                    <a:pt x="10460" y="5061779"/>
                  </a:lnTo>
                  <a:close/>
                </a:path>
              </a:pathLst>
            </a:custGeom>
            <a:solidFill>
              <a:srgbClr val="F2F2F2"/>
            </a:solidFill>
            <a:ln w="9525" cap="flat">
              <a:noFill/>
              <a:prstDash val="solid"/>
              <a:miter/>
            </a:ln>
          </p:spPr>
          <p:txBody>
            <a:bodyPr rtlCol="0" anchor="ctr"/>
            <a:lstStyle/>
            <a:p>
              <a:pPr rtl="0"/>
              <a:endParaRPr lang="fr-FR" sz="2700" noProof="0" dirty="0"/>
            </a:p>
          </p:txBody>
        </p:sp>
        <p:sp>
          <p:nvSpPr>
            <p:cNvPr id="19" name="Forme libre : Forme 18">
              <a:extLst>
                <a:ext uri="{FF2B5EF4-FFF2-40B4-BE49-F238E27FC236}">
                  <a16:creationId xmlns:a16="http://schemas.microsoft.com/office/drawing/2014/main" id="{CBB385CB-A190-4C7B-816D-B27D3A03A14D}"/>
                </a:ext>
              </a:extLst>
            </p:cNvPr>
            <p:cNvSpPr/>
            <p:nvPr/>
          </p:nvSpPr>
          <p:spPr>
            <a:xfrm rot="21353953">
              <a:off x="1112442" y="1212911"/>
              <a:ext cx="4295668" cy="4323565"/>
            </a:xfrm>
            <a:custGeom>
              <a:avLst/>
              <a:gdLst>
                <a:gd name="connsiteX0" fmla="*/ 10460 w 4295668"/>
                <a:gd name="connsiteY0" fmla="*/ 10460 h 4323565"/>
                <a:gd name="connsiteX1" fmla="*/ 4285348 w 4295668"/>
                <a:gd name="connsiteY1" fmla="*/ 10460 h 4323565"/>
                <a:gd name="connsiteX2" fmla="*/ 4285348 w 4295668"/>
                <a:gd name="connsiteY2" fmla="*/ 4314779 h 4323565"/>
                <a:gd name="connsiteX3" fmla="*/ 10460 w 4295668"/>
                <a:gd name="connsiteY3" fmla="*/ 4314779 h 4323565"/>
              </a:gdLst>
              <a:ahLst/>
              <a:cxnLst>
                <a:cxn ang="0">
                  <a:pos x="connsiteX0" y="connsiteY0"/>
                </a:cxn>
                <a:cxn ang="0">
                  <a:pos x="connsiteX1" y="connsiteY1"/>
                </a:cxn>
                <a:cxn ang="0">
                  <a:pos x="connsiteX2" y="connsiteY2"/>
                </a:cxn>
                <a:cxn ang="0">
                  <a:pos x="connsiteX3" y="connsiteY3"/>
                </a:cxn>
              </a:cxnLst>
              <a:rect l="l" t="t" r="r" b="b"/>
              <a:pathLst>
                <a:path w="4295668" h="4323565">
                  <a:moveTo>
                    <a:pt x="10460" y="10460"/>
                  </a:moveTo>
                  <a:lnTo>
                    <a:pt x="4285348" y="10460"/>
                  </a:lnTo>
                  <a:lnTo>
                    <a:pt x="4285348" y="4314779"/>
                  </a:lnTo>
                  <a:lnTo>
                    <a:pt x="10460" y="4314779"/>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20" name="Forme libre : Forme 19">
              <a:extLst>
                <a:ext uri="{FF2B5EF4-FFF2-40B4-BE49-F238E27FC236}">
                  <a16:creationId xmlns:a16="http://schemas.microsoft.com/office/drawing/2014/main" id="{B7A0C52A-7B90-43D8-9634-415EE9B43182}"/>
                </a:ext>
              </a:extLst>
            </p:cNvPr>
            <p:cNvSpPr/>
            <p:nvPr/>
          </p:nvSpPr>
          <p:spPr>
            <a:xfrm rot="21353953">
              <a:off x="1156430" y="1256487"/>
              <a:ext cx="4198039" cy="4198042"/>
            </a:xfrm>
            <a:custGeom>
              <a:avLst/>
              <a:gdLst>
                <a:gd name="connsiteX0" fmla="*/ 8185 w 4198039"/>
                <a:gd name="connsiteY0" fmla="*/ 8185 h 4198042"/>
                <a:gd name="connsiteX1" fmla="*/ 4197019 w 4198039"/>
                <a:gd name="connsiteY1" fmla="*/ 8185 h 4198042"/>
                <a:gd name="connsiteX2" fmla="*/ 4197019 w 4198039"/>
                <a:gd name="connsiteY2" fmla="*/ 4197022 h 4198042"/>
                <a:gd name="connsiteX3" fmla="*/ 8185 w 4198039"/>
                <a:gd name="connsiteY3" fmla="*/ 4197022 h 4198042"/>
              </a:gdLst>
              <a:ahLst/>
              <a:cxnLst>
                <a:cxn ang="0">
                  <a:pos x="connsiteX0" y="connsiteY0"/>
                </a:cxn>
                <a:cxn ang="0">
                  <a:pos x="connsiteX1" y="connsiteY1"/>
                </a:cxn>
                <a:cxn ang="0">
                  <a:pos x="connsiteX2" y="connsiteY2"/>
                </a:cxn>
                <a:cxn ang="0">
                  <a:pos x="connsiteX3" y="connsiteY3"/>
                </a:cxn>
              </a:cxnLst>
              <a:rect l="l" t="t" r="r" b="b"/>
              <a:pathLst>
                <a:path w="4198039" h="4198042">
                  <a:moveTo>
                    <a:pt x="8185" y="8185"/>
                  </a:moveTo>
                  <a:lnTo>
                    <a:pt x="4197019" y="8185"/>
                  </a:lnTo>
                  <a:lnTo>
                    <a:pt x="4197019" y="4197022"/>
                  </a:lnTo>
                  <a:lnTo>
                    <a:pt x="8185" y="4197022"/>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21" name="Groupe 20">
            <a:extLst>
              <a:ext uri="{FF2B5EF4-FFF2-40B4-BE49-F238E27FC236}">
                <a16:creationId xmlns:a16="http://schemas.microsoft.com/office/drawing/2014/main" id="{816DC692-3839-41BA-A9AF-BBA881EC9334}"/>
              </a:ext>
              <a:ext uri="{C183D7F6-B498-43B3-948B-1728B52AA6E4}">
                <adec:decorative xmlns:adec="http://schemas.microsoft.com/office/drawing/2017/decorative" val="1"/>
              </a:ext>
            </a:extLst>
          </p:cNvPr>
          <p:cNvGrpSpPr/>
          <p:nvPr userDrawn="1"/>
        </p:nvGrpSpPr>
        <p:grpSpPr>
          <a:xfrm>
            <a:off x="9700446" y="512795"/>
            <a:ext cx="2576622" cy="2825720"/>
            <a:chOff x="6466964" y="341863"/>
            <a:chExt cx="1717748" cy="1883813"/>
          </a:xfrm>
          <a:effectLst>
            <a:outerShdw blurRad="127000" dist="38100" dir="5400000" algn="t" rotWithShape="0">
              <a:prstClr val="black">
                <a:alpha val="80000"/>
              </a:prstClr>
            </a:outerShdw>
          </a:effectLst>
        </p:grpSpPr>
        <p:sp>
          <p:nvSpPr>
            <p:cNvPr id="22" name="Forme libre : Forme 21">
              <a:extLst>
                <a:ext uri="{FF2B5EF4-FFF2-40B4-BE49-F238E27FC236}">
                  <a16:creationId xmlns:a16="http://schemas.microsoft.com/office/drawing/2014/main" id="{0E1FE284-6A65-4DA3-90A9-BD21A786EFCB}"/>
                </a:ext>
              </a:extLst>
            </p:cNvPr>
            <p:cNvSpPr/>
            <p:nvPr/>
          </p:nvSpPr>
          <p:spPr>
            <a:xfrm rot="21375556">
              <a:off x="6466964" y="341863"/>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23" name="Forme libre : Forme 22">
              <a:extLst>
                <a:ext uri="{FF2B5EF4-FFF2-40B4-BE49-F238E27FC236}">
                  <a16:creationId xmlns:a16="http://schemas.microsoft.com/office/drawing/2014/main" id="{9F05E538-2D04-4B44-9B91-513BE9211850}"/>
                </a:ext>
              </a:extLst>
            </p:cNvPr>
            <p:cNvSpPr/>
            <p:nvPr/>
          </p:nvSpPr>
          <p:spPr>
            <a:xfrm rot="21375556">
              <a:off x="6522817" y="394606"/>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24" name="Forme libre : Forme 23">
              <a:extLst>
                <a:ext uri="{FF2B5EF4-FFF2-40B4-BE49-F238E27FC236}">
                  <a16:creationId xmlns:a16="http://schemas.microsoft.com/office/drawing/2014/main" id="{B9FD6903-9CA4-401C-B460-45F5F6D463B6}"/>
                </a:ext>
              </a:extLst>
            </p:cNvPr>
            <p:cNvSpPr/>
            <p:nvPr/>
          </p:nvSpPr>
          <p:spPr>
            <a:xfrm rot="21375556">
              <a:off x="6539230" y="410809"/>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25" name="Groupe 24">
            <a:extLst>
              <a:ext uri="{FF2B5EF4-FFF2-40B4-BE49-F238E27FC236}">
                <a16:creationId xmlns:a16="http://schemas.microsoft.com/office/drawing/2014/main" id="{D07EB0A0-B329-49B1-AC00-743A5F6DC68C}"/>
              </a:ext>
              <a:ext uri="{C183D7F6-B498-43B3-948B-1728B52AA6E4}">
                <adec:decorative xmlns:adec="http://schemas.microsoft.com/office/drawing/2017/decorative" val="1"/>
              </a:ext>
            </a:extLst>
          </p:cNvPr>
          <p:cNvGrpSpPr/>
          <p:nvPr userDrawn="1"/>
        </p:nvGrpSpPr>
        <p:grpSpPr>
          <a:xfrm>
            <a:off x="12436370" y="512555"/>
            <a:ext cx="2576622" cy="2825720"/>
            <a:chOff x="8290913" y="341703"/>
            <a:chExt cx="1717748" cy="1883813"/>
          </a:xfrm>
          <a:effectLst>
            <a:outerShdw blurRad="127000" dist="38100" dir="5400000" algn="t" rotWithShape="0">
              <a:prstClr val="black">
                <a:alpha val="80000"/>
              </a:prstClr>
            </a:outerShdw>
          </a:effectLst>
        </p:grpSpPr>
        <p:sp>
          <p:nvSpPr>
            <p:cNvPr id="26" name="Forme libre : Forme 25">
              <a:extLst>
                <a:ext uri="{FF2B5EF4-FFF2-40B4-BE49-F238E27FC236}">
                  <a16:creationId xmlns:a16="http://schemas.microsoft.com/office/drawing/2014/main" id="{C49F1F77-7898-4865-A964-9181A4FDFF4B}"/>
                </a:ext>
              </a:extLst>
            </p:cNvPr>
            <p:cNvSpPr/>
            <p:nvPr/>
          </p:nvSpPr>
          <p:spPr>
            <a:xfrm>
              <a:off x="8290913" y="341703"/>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28" name="Forme libre : Forme 27">
              <a:extLst>
                <a:ext uri="{FF2B5EF4-FFF2-40B4-BE49-F238E27FC236}">
                  <a16:creationId xmlns:a16="http://schemas.microsoft.com/office/drawing/2014/main" id="{0678D14D-F3F5-450B-9095-DF921C7A05F0}"/>
                </a:ext>
              </a:extLst>
            </p:cNvPr>
            <p:cNvSpPr/>
            <p:nvPr/>
          </p:nvSpPr>
          <p:spPr>
            <a:xfrm>
              <a:off x="8352306" y="394377"/>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29" name="Forme libre : Forme 28">
              <a:extLst>
                <a:ext uri="{FF2B5EF4-FFF2-40B4-BE49-F238E27FC236}">
                  <a16:creationId xmlns:a16="http://schemas.microsoft.com/office/drawing/2014/main" id="{7EC725E0-985F-4BCD-B7BD-D6E381A32BC8}"/>
                </a:ext>
              </a:extLst>
            </p:cNvPr>
            <p:cNvSpPr/>
            <p:nvPr/>
          </p:nvSpPr>
          <p:spPr>
            <a:xfrm>
              <a:off x="8369189" y="410481"/>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30" name="Groupe 29">
            <a:extLst>
              <a:ext uri="{FF2B5EF4-FFF2-40B4-BE49-F238E27FC236}">
                <a16:creationId xmlns:a16="http://schemas.microsoft.com/office/drawing/2014/main" id="{42A0B9C5-5944-41F9-8735-899748F38674}"/>
              </a:ext>
              <a:ext uri="{C183D7F6-B498-43B3-948B-1728B52AA6E4}">
                <adec:decorative xmlns:adec="http://schemas.microsoft.com/office/drawing/2017/decorative" val="1"/>
              </a:ext>
            </a:extLst>
          </p:cNvPr>
          <p:cNvGrpSpPr/>
          <p:nvPr userDrawn="1"/>
        </p:nvGrpSpPr>
        <p:grpSpPr>
          <a:xfrm>
            <a:off x="15143015" y="512446"/>
            <a:ext cx="2576622" cy="2825720"/>
            <a:chOff x="10095343" y="341630"/>
            <a:chExt cx="1717748" cy="1883813"/>
          </a:xfrm>
          <a:effectLst>
            <a:outerShdw blurRad="127000" dist="38100" dir="5400000" algn="t" rotWithShape="0">
              <a:prstClr val="black">
                <a:alpha val="80000"/>
              </a:prstClr>
            </a:outerShdw>
          </a:effectLst>
        </p:grpSpPr>
        <p:sp>
          <p:nvSpPr>
            <p:cNvPr id="31" name="Forme libre : Forme 30">
              <a:extLst>
                <a:ext uri="{FF2B5EF4-FFF2-40B4-BE49-F238E27FC236}">
                  <a16:creationId xmlns:a16="http://schemas.microsoft.com/office/drawing/2014/main" id="{9E13A83F-51A5-47D5-9C7F-735C9765BC1D}"/>
                </a:ext>
              </a:extLst>
            </p:cNvPr>
            <p:cNvSpPr/>
            <p:nvPr/>
          </p:nvSpPr>
          <p:spPr>
            <a:xfrm rot="246382">
              <a:off x="10095343" y="341630"/>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32" name="Forme libre : Forme 31">
              <a:extLst>
                <a:ext uri="{FF2B5EF4-FFF2-40B4-BE49-F238E27FC236}">
                  <a16:creationId xmlns:a16="http://schemas.microsoft.com/office/drawing/2014/main" id="{10BCD83B-3822-45BB-92CB-7A024F5BF6D5}"/>
                </a:ext>
              </a:extLst>
            </p:cNvPr>
            <p:cNvSpPr/>
            <p:nvPr/>
          </p:nvSpPr>
          <p:spPr>
            <a:xfrm rot="246382">
              <a:off x="10162808" y="394645"/>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33" name="Forme libre : Forme 32">
              <a:extLst>
                <a:ext uri="{FF2B5EF4-FFF2-40B4-BE49-F238E27FC236}">
                  <a16:creationId xmlns:a16="http://schemas.microsoft.com/office/drawing/2014/main" id="{D035B18D-A39D-485A-BE18-680FAFBCBBEB}"/>
                </a:ext>
              </a:extLst>
            </p:cNvPr>
            <p:cNvSpPr/>
            <p:nvPr/>
          </p:nvSpPr>
          <p:spPr>
            <a:xfrm rot="246382">
              <a:off x="10180213" y="410676"/>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34" name="Groupe 33">
            <a:extLst>
              <a:ext uri="{FF2B5EF4-FFF2-40B4-BE49-F238E27FC236}">
                <a16:creationId xmlns:a16="http://schemas.microsoft.com/office/drawing/2014/main" id="{27D22EC1-4C02-4957-A490-1ABE2C91D288}"/>
              </a:ext>
              <a:ext uri="{C183D7F6-B498-43B3-948B-1728B52AA6E4}">
                <adec:decorative xmlns:adec="http://schemas.microsoft.com/office/drawing/2017/decorative" val="1"/>
              </a:ext>
            </a:extLst>
          </p:cNvPr>
          <p:cNvGrpSpPr/>
          <p:nvPr userDrawn="1"/>
        </p:nvGrpSpPr>
        <p:grpSpPr>
          <a:xfrm>
            <a:off x="9710445" y="3470500"/>
            <a:ext cx="2576622" cy="2825720"/>
            <a:chOff x="6473630" y="2313666"/>
            <a:chExt cx="1717748" cy="1883813"/>
          </a:xfrm>
          <a:effectLst>
            <a:outerShdw blurRad="127000" dist="38100" dir="5400000" algn="t" rotWithShape="0">
              <a:prstClr val="black">
                <a:alpha val="80000"/>
              </a:prstClr>
            </a:outerShdw>
          </a:effectLst>
        </p:grpSpPr>
        <p:sp>
          <p:nvSpPr>
            <p:cNvPr id="35" name="Forme libre : Forme 34">
              <a:extLst>
                <a:ext uri="{FF2B5EF4-FFF2-40B4-BE49-F238E27FC236}">
                  <a16:creationId xmlns:a16="http://schemas.microsoft.com/office/drawing/2014/main" id="{EC22DA19-6D6C-4DB8-AC7D-85A6A14ABC89}"/>
                </a:ext>
              </a:extLst>
            </p:cNvPr>
            <p:cNvSpPr/>
            <p:nvPr/>
          </p:nvSpPr>
          <p:spPr>
            <a:xfrm rot="268570">
              <a:off x="6473630" y="2313666"/>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36" name="Forme libre : Forme 35">
              <a:extLst>
                <a:ext uri="{FF2B5EF4-FFF2-40B4-BE49-F238E27FC236}">
                  <a16:creationId xmlns:a16="http://schemas.microsoft.com/office/drawing/2014/main" id="{1E9B72A0-0562-4748-8E78-D59B34FD4280}"/>
                </a:ext>
              </a:extLst>
            </p:cNvPr>
            <p:cNvSpPr/>
            <p:nvPr/>
          </p:nvSpPr>
          <p:spPr>
            <a:xfrm rot="268570">
              <a:off x="6541640" y="2366733"/>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38" name="Forme libre : Forme 37">
              <a:extLst>
                <a:ext uri="{FF2B5EF4-FFF2-40B4-BE49-F238E27FC236}">
                  <a16:creationId xmlns:a16="http://schemas.microsoft.com/office/drawing/2014/main" id="{3652F664-5637-40E8-9385-492DC62BC903}"/>
                </a:ext>
              </a:extLst>
            </p:cNvPr>
            <p:cNvSpPr/>
            <p:nvPr/>
          </p:nvSpPr>
          <p:spPr>
            <a:xfrm rot="268570">
              <a:off x="6559092" y="2382759"/>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40" name="Groupe 39">
            <a:extLst>
              <a:ext uri="{FF2B5EF4-FFF2-40B4-BE49-F238E27FC236}">
                <a16:creationId xmlns:a16="http://schemas.microsoft.com/office/drawing/2014/main" id="{1E9D248B-0572-465F-BF54-DD5C6D1E2D8F}"/>
              </a:ext>
              <a:ext uri="{C183D7F6-B498-43B3-948B-1728B52AA6E4}">
                <adec:decorative xmlns:adec="http://schemas.microsoft.com/office/drawing/2017/decorative" val="1"/>
              </a:ext>
            </a:extLst>
          </p:cNvPr>
          <p:cNvGrpSpPr/>
          <p:nvPr userDrawn="1"/>
        </p:nvGrpSpPr>
        <p:grpSpPr>
          <a:xfrm>
            <a:off x="12441794" y="3470609"/>
            <a:ext cx="2576622" cy="2825720"/>
            <a:chOff x="8294529" y="2313739"/>
            <a:chExt cx="1717748" cy="1883813"/>
          </a:xfrm>
          <a:effectLst>
            <a:outerShdw blurRad="127000" dist="38100" dir="5400000" algn="t" rotWithShape="0">
              <a:prstClr val="black">
                <a:alpha val="80000"/>
              </a:prstClr>
            </a:outerShdw>
          </a:effectLst>
        </p:grpSpPr>
        <p:sp>
          <p:nvSpPr>
            <p:cNvPr id="42" name="Forme libre : Forme 41">
              <a:extLst>
                <a:ext uri="{FF2B5EF4-FFF2-40B4-BE49-F238E27FC236}">
                  <a16:creationId xmlns:a16="http://schemas.microsoft.com/office/drawing/2014/main" id="{EDDF290D-C76E-4EDC-940B-57B306752C9F}"/>
                </a:ext>
              </a:extLst>
            </p:cNvPr>
            <p:cNvSpPr/>
            <p:nvPr/>
          </p:nvSpPr>
          <p:spPr>
            <a:xfrm>
              <a:off x="8294529" y="2313739"/>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44" name="Forme libre : Forme 43">
              <a:extLst>
                <a:ext uri="{FF2B5EF4-FFF2-40B4-BE49-F238E27FC236}">
                  <a16:creationId xmlns:a16="http://schemas.microsoft.com/office/drawing/2014/main" id="{275DD61D-120B-4A5D-80E7-723EA9A6B730}"/>
                </a:ext>
              </a:extLst>
            </p:cNvPr>
            <p:cNvSpPr/>
            <p:nvPr/>
          </p:nvSpPr>
          <p:spPr>
            <a:xfrm>
              <a:off x="8355922" y="2366413"/>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46" name="Forme libre : Forme 45">
              <a:extLst>
                <a:ext uri="{FF2B5EF4-FFF2-40B4-BE49-F238E27FC236}">
                  <a16:creationId xmlns:a16="http://schemas.microsoft.com/office/drawing/2014/main" id="{B6B58A7A-1C4C-4A58-839B-C08036FD7AF7}"/>
                </a:ext>
              </a:extLst>
            </p:cNvPr>
            <p:cNvSpPr/>
            <p:nvPr/>
          </p:nvSpPr>
          <p:spPr>
            <a:xfrm>
              <a:off x="8372805" y="2382517"/>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48" name="Groupe 47">
            <a:extLst>
              <a:ext uri="{FF2B5EF4-FFF2-40B4-BE49-F238E27FC236}">
                <a16:creationId xmlns:a16="http://schemas.microsoft.com/office/drawing/2014/main" id="{85DC0631-CAE8-4CA9-A3E0-02E8B912A3BA}"/>
              </a:ext>
              <a:ext uri="{C183D7F6-B498-43B3-948B-1728B52AA6E4}">
                <adec:decorative xmlns:adec="http://schemas.microsoft.com/office/drawing/2017/decorative" val="1"/>
              </a:ext>
            </a:extLst>
          </p:cNvPr>
          <p:cNvGrpSpPr/>
          <p:nvPr userDrawn="1"/>
        </p:nvGrpSpPr>
        <p:grpSpPr>
          <a:xfrm>
            <a:off x="15148649" y="3470498"/>
            <a:ext cx="2576622" cy="2825720"/>
            <a:chOff x="10099099" y="2313665"/>
            <a:chExt cx="1717748" cy="1883813"/>
          </a:xfrm>
          <a:effectLst>
            <a:outerShdw blurRad="127000" dist="38100" dir="5400000" algn="t" rotWithShape="0">
              <a:prstClr val="black">
                <a:alpha val="80000"/>
              </a:prstClr>
            </a:outerShdw>
          </a:effectLst>
        </p:grpSpPr>
        <p:sp>
          <p:nvSpPr>
            <p:cNvPr id="50" name="Forme libre : Forme 49">
              <a:extLst>
                <a:ext uri="{FF2B5EF4-FFF2-40B4-BE49-F238E27FC236}">
                  <a16:creationId xmlns:a16="http://schemas.microsoft.com/office/drawing/2014/main" id="{4B672530-341F-4613-8BE3-AA93880AA53F}"/>
                </a:ext>
              </a:extLst>
            </p:cNvPr>
            <p:cNvSpPr/>
            <p:nvPr/>
          </p:nvSpPr>
          <p:spPr>
            <a:xfrm rot="268841">
              <a:off x="10099099" y="2313665"/>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53" name="Forme libre : Forme 52">
              <a:extLst>
                <a:ext uri="{FF2B5EF4-FFF2-40B4-BE49-F238E27FC236}">
                  <a16:creationId xmlns:a16="http://schemas.microsoft.com/office/drawing/2014/main" id="{0AA8731E-5491-4546-B52C-414F32628029}"/>
                </a:ext>
              </a:extLst>
            </p:cNvPr>
            <p:cNvSpPr/>
            <p:nvPr/>
          </p:nvSpPr>
          <p:spPr>
            <a:xfrm rot="268841">
              <a:off x="10167115" y="2366732"/>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55" name="Forme libre : Forme 54">
              <a:extLst>
                <a:ext uri="{FF2B5EF4-FFF2-40B4-BE49-F238E27FC236}">
                  <a16:creationId xmlns:a16="http://schemas.microsoft.com/office/drawing/2014/main" id="{A6F28AFA-CEA4-45A6-BEA0-A816D3E068AE}"/>
                </a:ext>
              </a:extLst>
            </p:cNvPr>
            <p:cNvSpPr/>
            <p:nvPr/>
          </p:nvSpPr>
          <p:spPr>
            <a:xfrm rot="268841">
              <a:off x="10184568" y="2382758"/>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56" name="Groupe 55">
            <a:extLst>
              <a:ext uri="{FF2B5EF4-FFF2-40B4-BE49-F238E27FC236}">
                <a16:creationId xmlns:a16="http://schemas.microsoft.com/office/drawing/2014/main" id="{4853D33C-0ADA-4F68-88BC-1A695D12834F}"/>
              </a:ext>
              <a:ext uri="{C183D7F6-B498-43B3-948B-1728B52AA6E4}">
                <adec:decorative xmlns:adec="http://schemas.microsoft.com/office/drawing/2017/decorative" val="1"/>
              </a:ext>
            </a:extLst>
          </p:cNvPr>
          <p:cNvGrpSpPr/>
          <p:nvPr userDrawn="1"/>
        </p:nvGrpSpPr>
        <p:grpSpPr>
          <a:xfrm>
            <a:off x="9707946" y="6428661"/>
            <a:ext cx="2576622" cy="2825720"/>
            <a:chOff x="6471964" y="4285774"/>
            <a:chExt cx="1717748" cy="1883813"/>
          </a:xfrm>
          <a:effectLst>
            <a:outerShdw blurRad="127000" dist="38100" dir="5400000" algn="t" rotWithShape="0">
              <a:prstClr val="black">
                <a:alpha val="80000"/>
              </a:prstClr>
            </a:outerShdw>
          </a:effectLst>
        </p:grpSpPr>
        <p:sp>
          <p:nvSpPr>
            <p:cNvPr id="57" name="Forme libre : Forme 56">
              <a:extLst>
                <a:ext uri="{FF2B5EF4-FFF2-40B4-BE49-F238E27FC236}">
                  <a16:creationId xmlns:a16="http://schemas.microsoft.com/office/drawing/2014/main" id="{F8F431A9-839A-4413-A64D-CEED90F0FBDE}"/>
                </a:ext>
              </a:extLst>
            </p:cNvPr>
            <p:cNvSpPr/>
            <p:nvPr/>
          </p:nvSpPr>
          <p:spPr>
            <a:xfrm>
              <a:off x="6471964" y="4285774"/>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58" name="Forme libre : Forme 57">
              <a:extLst>
                <a:ext uri="{FF2B5EF4-FFF2-40B4-BE49-F238E27FC236}">
                  <a16:creationId xmlns:a16="http://schemas.microsoft.com/office/drawing/2014/main" id="{2E86C430-3003-40E0-89A9-3C095131B555}"/>
                </a:ext>
              </a:extLst>
            </p:cNvPr>
            <p:cNvSpPr/>
            <p:nvPr/>
          </p:nvSpPr>
          <p:spPr>
            <a:xfrm>
              <a:off x="6533357" y="4338448"/>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59" name="Forme libre : Forme 58">
              <a:extLst>
                <a:ext uri="{FF2B5EF4-FFF2-40B4-BE49-F238E27FC236}">
                  <a16:creationId xmlns:a16="http://schemas.microsoft.com/office/drawing/2014/main" id="{1718B05B-43C9-4946-9D8F-7471F2E02ABA}"/>
                </a:ext>
              </a:extLst>
            </p:cNvPr>
            <p:cNvSpPr/>
            <p:nvPr/>
          </p:nvSpPr>
          <p:spPr>
            <a:xfrm>
              <a:off x="6550240" y="4354552"/>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60" name="Groupe 59">
            <a:extLst>
              <a:ext uri="{FF2B5EF4-FFF2-40B4-BE49-F238E27FC236}">
                <a16:creationId xmlns:a16="http://schemas.microsoft.com/office/drawing/2014/main" id="{BF4EC5E6-B4B4-4B03-A88B-24323DBB8D74}"/>
              </a:ext>
              <a:ext uri="{C183D7F6-B498-43B3-948B-1728B52AA6E4}">
                <adec:decorative xmlns:adec="http://schemas.microsoft.com/office/drawing/2017/decorative" val="1"/>
              </a:ext>
            </a:extLst>
          </p:cNvPr>
          <p:cNvGrpSpPr/>
          <p:nvPr userDrawn="1"/>
        </p:nvGrpSpPr>
        <p:grpSpPr>
          <a:xfrm>
            <a:off x="12444090" y="6428554"/>
            <a:ext cx="2576622" cy="2825720"/>
            <a:chOff x="8296060" y="4285702"/>
            <a:chExt cx="1717748" cy="1883813"/>
          </a:xfrm>
          <a:effectLst>
            <a:outerShdw blurRad="127000" dist="38100" dir="5400000" algn="t" rotWithShape="0">
              <a:prstClr val="black">
                <a:alpha val="80000"/>
              </a:prstClr>
            </a:outerShdw>
          </a:effectLst>
        </p:grpSpPr>
        <p:sp>
          <p:nvSpPr>
            <p:cNvPr id="61" name="Forme libre : Forme 60">
              <a:extLst>
                <a:ext uri="{FF2B5EF4-FFF2-40B4-BE49-F238E27FC236}">
                  <a16:creationId xmlns:a16="http://schemas.microsoft.com/office/drawing/2014/main" id="{6EA43151-07FF-464F-A1C9-9FF1DFA9202E}"/>
                </a:ext>
              </a:extLst>
            </p:cNvPr>
            <p:cNvSpPr/>
            <p:nvPr/>
          </p:nvSpPr>
          <p:spPr>
            <a:xfrm rot="246851">
              <a:off x="8296060" y="4285702"/>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62" name="Forme libre : Forme 61">
              <a:extLst>
                <a:ext uri="{FF2B5EF4-FFF2-40B4-BE49-F238E27FC236}">
                  <a16:creationId xmlns:a16="http://schemas.microsoft.com/office/drawing/2014/main" id="{A792449C-1F2E-4432-9381-BBCD9C6A7638}"/>
                </a:ext>
              </a:extLst>
            </p:cNvPr>
            <p:cNvSpPr/>
            <p:nvPr/>
          </p:nvSpPr>
          <p:spPr>
            <a:xfrm rot="246851">
              <a:off x="8363536" y="4338718"/>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63" name="Forme libre : Forme 62">
              <a:extLst>
                <a:ext uri="{FF2B5EF4-FFF2-40B4-BE49-F238E27FC236}">
                  <a16:creationId xmlns:a16="http://schemas.microsoft.com/office/drawing/2014/main" id="{23291A39-1E78-433A-9AD9-4F8543971C5D}"/>
                </a:ext>
              </a:extLst>
            </p:cNvPr>
            <p:cNvSpPr/>
            <p:nvPr/>
          </p:nvSpPr>
          <p:spPr>
            <a:xfrm rot="246851">
              <a:off x="8380943" y="4354749"/>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grpSp>
        <p:nvGrpSpPr>
          <p:cNvPr id="64" name="Groupe 63">
            <a:extLst>
              <a:ext uri="{FF2B5EF4-FFF2-40B4-BE49-F238E27FC236}">
                <a16:creationId xmlns:a16="http://schemas.microsoft.com/office/drawing/2014/main" id="{AAB69313-8F5D-4872-A908-9EBDB6C0291F}"/>
              </a:ext>
              <a:ext uri="{C183D7F6-B498-43B3-948B-1728B52AA6E4}">
                <adec:decorative xmlns:adec="http://schemas.microsoft.com/office/drawing/2017/decorative" val="1"/>
              </a:ext>
            </a:extLst>
          </p:cNvPr>
          <p:cNvGrpSpPr/>
          <p:nvPr userDrawn="1"/>
        </p:nvGrpSpPr>
        <p:grpSpPr>
          <a:xfrm>
            <a:off x="15146147" y="6428660"/>
            <a:ext cx="2576622" cy="2825720"/>
            <a:chOff x="10097431" y="4285773"/>
            <a:chExt cx="1717748" cy="1883813"/>
          </a:xfrm>
          <a:effectLst>
            <a:outerShdw blurRad="127000" dist="38100" dir="5400000" algn="t" rotWithShape="0">
              <a:prstClr val="black">
                <a:alpha val="80000"/>
              </a:prstClr>
            </a:outerShdw>
          </a:effectLst>
        </p:grpSpPr>
        <p:sp>
          <p:nvSpPr>
            <p:cNvPr id="65" name="Forme libre : Forme 64">
              <a:extLst>
                <a:ext uri="{FF2B5EF4-FFF2-40B4-BE49-F238E27FC236}">
                  <a16:creationId xmlns:a16="http://schemas.microsoft.com/office/drawing/2014/main" id="{5CA7FF7F-B493-4F7B-A36C-A69EB6EE5F1E}"/>
                </a:ext>
              </a:extLst>
            </p:cNvPr>
            <p:cNvSpPr/>
            <p:nvPr/>
          </p:nvSpPr>
          <p:spPr>
            <a:xfrm>
              <a:off x="10097431" y="4285773"/>
              <a:ext cx="1717748" cy="1883813"/>
            </a:xfrm>
            <a:custGeom>
              <a:avLst/>
              <a:gdLst>
                <a:gd name="connsiteX0" fmla="*/ 3892 w 1717748"/>
                <a:gd name="connsiteY0" fmla="*/ 3892 h 1883813"/>
                <a:gd name="connsiteX1" fmla="*/ 1717385 w 1717748"/>
                <a:gd name="connsiteY1" fmla="*/ 3892 h 1883813"/>
                <a:gd name="connsiteX2" fmla="*/ 1717385 w 1717748"/>
                <a:gd name="connsiteY2" fmla="*/ 1883450 h 1883813"/>
                <a:gd name="connsiteX3" fmla="*/ 3892 w 1717748"/>
                <a:gd name="connsiteY3" fmla="*/ 1883450 h 1883813"/>
              </a:gdLst>
              <a:ahLst/>
              <a:cxnLst>
                <a:cxn ang="0">
                  <a:pos x="connsiteX0" y="connsiteY0"/>
                </a:cxn>
                <a:cxn ang="0">
                  <a:pos x="connsiteX1" y="connsiteY1"/>
                </a:cxn>
                <a:cxn ang="0">
                  <a:pos x="connsiteX2" y="connsiteY2"/>
                </a:cxn>
                <a:cxn ang="0">
                  <a:pos x="connsiteX3" y="connsiteY3"/>
                </a:cxn>
              </a:cxnLst>
              <a:rect l="l" t="t" r="r" b="b"/>
              <a:pathLst>
                <a:path w="1717748" h="1883813">
                  <a:moveTo>
                    <a:pt x="3892" y="3892"/>
                  </a:moveTo>
                  <a:lnTo>
                    <a:pt x="1717385" y="3892"/>
                  </a:lnTo>
                  <a:lnTo>
                    <a:pt x="1717385" y="1883450"/>
                  </a:lnTo>
                  <a:lnTo>
                    <a:pt x="3892" y="1883450"/>
                  </a:lnTo>
                  <a:close/>
                </a:path>
              </a:pathLst>
            </a:custGeom>
            <a:solidFill>
              <a:srgbClr val="F2F2F2"/>
            </a:solidFill>
            <a:ln w="9525" cap="flat">
              <a:noFill/>
              <a:prstDash val="solid"/>
              <a:miter/>
            </a:ln>
          </p:spPr>
          <p:txBody>
            <a:bodyPr rtlCol="0" anchor="ctr"/>
            <a:lstStyle/>
            <a:p>
              <a:pPr rtl="0"/>
              <a:endParaRPr lang="fr-FR" sz="2700" noProof="0" dirty="0"/>
            </a:p>
          </p:txBody>
        </p:sp>
        <p:sp>
          <p:nvSpPr>
            <p:cNvPr id="66" name="Forme libre : Forme 65">
              <a:extLst>
                <a:ext uri="{FF2B5EF4-FFF2-40B4-BE49-F238E27FC236}">
                  <a16:creationId xmlns:a16="http://schemas.microsoft.com/office/drawing/2014/main" id="{B5CF28CD-5666-4E10-91F8-4CEF8B6328C5}"/>
                </a:ext>
              </a:extLst>
            </p:cNvPr>
            <p:cNvSpPr/>
            <p:nvPr/>
          </p:nvSpPr>
          <p:spPr>
            <a:xfrm>
              <a:off x="10158824" y="4338447"/>
              <a:ext cx="1598388" cy="1608766"/>
            </a:xfrm>
            <a:custGeom>
              <a:avLst/>
              <a:gdLst>
                <a:gd name="connsiteX0" fmla="*/ 3892 w 1598388"/>
                <a:gd name="connsiteY0" fmla="*/ 3892 h 1608766"/>
                <a:gd name="connsiteX1" fmla="*/ 1594548 w 1598388"/>
                <a:gd name="connsiteY1" fmla="*/ 3892 h 1608766"/>
                <a:gd name="connsiteX2" fmla="*/ 1594548 w 1598388"/>
                <a:gd name="connsiteY2" fmla="*/ 1605497 h 1608766"/>
                <a:gd name="connsiteX3" fmla="*/ 3892 w 1598388"/>
                <a:gd name="connsiteY3" fmla="*/ 1605497 h 1608766"/>
              </a:gdLst>
              <a:ahLst/>
              <a:cxnLst>
                <a:cxn ang="0">
                  <a:pos x="connsiteX0" y="connsiteY0"/>
                </a:cxn>
                <a:cxn ang="0">
                  <a:pos x="connsiteX1" y="connsiteY1"/>
                </a:cxn>
                <a:cxn ang="0">
                  <a:pos x="connsiteX2" y="connsiteY2"/>
                </a:cxn>
                <a:cxn ang="0">
                  <a:pos x="connsiteX3" y="connsiteY3"/>
                </a:cxn>
              </a:cxnLst>
              <a:rect l="l" t="t" r="r" b="b"/>
              <a:pathLst>
                <a:path w="1598388" h="1608766">
                  <a:moveTo>
                    <a:pt x="3892" y="3892"/>
                  </a:moveTo>
                  <a:lnTo>
                    <a:pt x="1594548" y="3892"/>
                  </a:lnTo>
                  <a:lnTo>
                    <a:pt x="1594548" y="1605497"/>
                  </a:lnTo>
                  <a:lnTo>
                    <a:pt x="3892" y="1605497"/>
                  </a:lnTo>
                  <a:close/>
                </a:path>
              </a:pathLst>
            </a:custGeom>
            <a:solidFill>
              <a:srgbClr val="CCCCCC">
                <a:alpha val="56000"/>
              </a:srgbClr>
            </a:solidFill>
            <a:ln w="9525" cap="flat">
              <a:noFill/>
              <a:prstDash val="solid"/>
              <a:miter/>
            </a:ln>
          </p:spPr>
          <p:txBody>
            <a:bodyPr rtlCol="0" anchor="ctr"/>
            <a:lstStyle/>
            <a:p>
              <a:pPr rtl="0"/>
              <a:endParaRPr lang="fr-FR" sz="2700" noProof="0" dirty="0"/>
            </a:p>
          </p:txBody>
        </p:sp>
        <p:sp>
          <p:nvSpPr>
            <p:cNvPr id="67" name="Forme libre : Forme 66">
              <a:extLst>
                <a:ext uri="{FF2B5EF4-FFF2-40B4-BE49-F238E27FC236}">
                  <a16:creationId xmlns:a16="http://schemas.microsoft.com/office/drawing/2014/main" id="{147F2537-889F-4E14-8414-9BF05A63A423}"/>
                </a:ext>
              </a:extLst>
            </p:cNvPr>
            <p:cNvSpPr/>
            <p:nvPr/>
          </p:nvSpPr>
          <p:spPr>
            <a:xfrm>
              <a:off x="10175707" y="4354551"/>
              <a:ext cx="1562061" cy="1562060"/>
            </a:xfrm>
            <a:custGeom>
              <a:avLst/>
              <a:gdLst>
                <a:gd name="connsiteX0" fmla="*/ 3045 w 1562061"/>
                <a:gd name="connsiteY0" fmla="*/ 3045 h 1562060"/>
                <a:gd name="connsiteX1" fmla="*/ 1561681 w 1562061"/>
                <a:gd name="connsiteY1" fmla="*/ 3045 h 1562060"/>
                <a:gd name="connsiteX2" fmla="*/ 1561681 w 1562061"/>
                <a:gd name="connsiteY2" fmla="*/ 1561680 h 1562060"/>
                <a:gd name="connsiteX3" fmla="*/ 3045 w 1562061"/>
                <a:gd name="connsiteY3" fmla="*/ 1561680 h 1562060"/>
              </a:gdLst>
              <a:ahLst/>
              <a:cxnLst>
                <a:cxn ang="0">
                  <a:pos x="connsiteX0" y="connsiteY0"/>
                </a:cxn>
                <a:cxn ang="0">
                  <a:pos x="connsiteX1" y="connsiteY1"/>
                </a:cxn>
                <a:cxn ang="0">
                  <a:pos x="connsiteX2" y="connsiteY2"/>
                </a:cxn>
                <a:cxn ang="0">
                  <a:pos x="connsiteX3" y="connsiteY3"/>
                </a:cxn>
              </a:cxnLst>
              <a:rect l="l" t="t" r="r" b="b"/>
              <a:pathLst>
                <a:path w="1562061" h="1562060">
                  <a:moveTo>
                    <a:pt x="3045" y="3045"/>
                  </a:moveTo>
                  <a:lnTo>
                    <a:pt x="1561681" y="3045"/>
                  </a:lnTo>
                  <a:lnTo>
                    <a:pt x="1561681" y="1561680"/>
                  </a:lnTo>
                  <a:lnTo>
                    <a:pt x="3045" y="1561680"/>
                  </a:lnTo>
                  <a:close/>
                </a:path>
              </a:pathLst>
            </a:custGeom>
            <a:solidFill>
              <a:srgbClr val="000000"/>
            </a:solidFill>
            <a:ln w="7453" cap="flat">
              <a:solidFill>
                <a:srgbClr val="000000"/>
              </a:solidFill>
              <a:prstDash val="solid"/>
              <a:round/>
            </a:ln>
          </p:spPr>
          <p:txBody>
            <a:bodyPr rtlCol="0" anchor="ctr"/>
            <a:lstStyle/>
            <a:p>
              <a:pPr rtl="0"/>
              <a:endParaRPr lang="fr-FR" sz="2700" noProof="0" dirty="0"/>
            </a:p>
          </p:txBody>
        </p:sp>
      </p:grpSp>
      <p:sp>
        <p:nvSpPr>
          <p:cNvPr id="52" name="Triangle isocèle 51">
            <a:extLst>
              <a:ext uri="{FF2B5EF4-FFF2-40B4-BE49-F238E27FC236}">
                <a16:creationId xmlns:a16="http://schemas.microsoft.com/office/drawing/2014/main" id="{9518FCCF-B3FF-4646-8878-4BA6C82FB434}"/>
              </a:ext>
            </a:extLst>
          </p:cNvPr>
          <p:cNvSpPr/>
          <p:nvPr userDrawn="1"/>
        </p:nvSpPr>
        <p:spPr>
          <a:xfrm>
            <a:off x="14777885" y="8834285"/>
            <a:ext cx="3510116" cy="1452716"/>
          </a:xfrm>
          <a:prstGeom prst="triangle">
            <a:avLst>
              <a:gd name="adj" fmla="val 100000"/>
            </a:avLst>
          </a:prstGeom>
          <a:solidFill>
            <a:schemeClr val="bg2">
              <a:lumMod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rtl="0"/>
            <a:endParaRPr lang="fr-FR" sz="2700" noProof="0" dirty="0"/>
          </a:p>
        </p:txBody>
      </p:sp>
      <p:sp>
        <p:nvSpPr>
          <p:cNvPr id="54" name="Rectangle 16">
            <a:extLst>
              <a:ext uri="{FF2B5EF4-FFF2-40B4-BE49-F238E27FC236}">
                <a16:creationId xmlns:a16="http://schemas.microsoft.com/office/drawing/2014/main" id="{CAE3C33A-3F03-490A-962F-D856E324274C}"/>
              </a:ext>
            </a:extLst>
          </p:cNvPr>
          <p:cNvSpPr>
            <a:spLocks noChangeAspect="1"/>
          </p:cNvSpPr>
          <p:nvPr userDrawn="1"/>
        </p:nvSpPr>
        <p:spPr>
          <a:xfrm rot="2767505">
            <a:off x="17031617" y="9397845"/>
            <a:ext cx="788670" cy="830415"/>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380263 h 2209063"/>
              <a:gd name="connsiteX1" fmla="*/ 1717025 w 1828800"/>
              <a:gd name="connsiteY1" fmla="*/ 0 h 2209063"/>
              <a:gd name="connsiteX2" fmla="*/ 1828800 w 1828800"/>
              <a:gd name="connsiteY2" fmla="*/ 2209063 h 2209063"/>
              <a:gd name="connsiteX3" fmla="*/ 0 w 1828800"/>
              <a:gd name="connsiteY3" fmla="*/ 2209063 h 2209063"/>
              <a:gd name="connsiteX4" fmla="*/ 0 w 1828800"/>
              <a:gd name="connsiteY4" fmla="*/ 380263 h 2209063"/>
              <a:gd name="connsiteX0" fmla="*/ 924908 w 1828800"/>
              <a:gd name="connsiteY0" fmla="*/ 382959 h 2209063"/>
              <a:gd name="connsiteX1" fmla="*/ 1717025 w 1828800"/>
              <a:gd name="connsiteY1" fmla="*/ 0 h 2209063"/>
              <a:gd name="connsiteX2" fmla="*/ 1828800 w 1828800"/>
              <a:gd name="connsiteY2" fmla="*/ 2209063 h 2209063"/>
              <a:gd name="connsiteX3" fmla="*/ 0 w 1828800"/>
              <a:gd name="connsiteY3" fmla="*/ 2209063 h 2209063"/>
              <a:gd name="connsiteX4" fmla="*/ 924908 w 1828800"/>
              <a:gd name="connsiteY4" fmla="*/ 382959 h 2209063"/>
              <a:gd name="connsiteX0" fmla="*/ 998503 w 1828800"/>
              <a:gd name="connsiteY0" fmla="*/ 235483 h 2209063"/>
              <a:gd name="connsiteX1" fmla="*/ 1717025 w 1828800"/>
              <a:gd name="connsiteY1" fmla="*/ 0 h 2209063"/>
              <a:gd name="connsiteX2" fmla="*/ 1828800 w 1828800"/>
              <a:gd name="connsiteY2" fmla="*/ 2209063 h 2209063"/>
              <a:gd name="connsiteX3" fmla="*/ 0 w 1828800"/>
              <a:gd name="connsiteY3" fmla="*/ 2209063 h 2209063"/>
              <a:gd name="connsiteX4" fmla="*/ 998503 w 1828800"/>
              <a:gd name="connsiteY4" fmla="*/ 235483 h 2209063"/>
              <a:gd name="connsiteX0" fmla="*/ 998503 w 1828800"/>
              <a:gd name="connsiteY0" fmla="*/ 248293 h 2221873"/>
              <a:gd name="connsiteX1" fmla="*/ 1661143 w 1828800"/>
              <a:gd name="connsiteY1" fmla="*/ 0 h 2221873"/>
              <a:gd name="connsiteX2" fmla="*/ 1828800 w 1828800"/>
              <a:gd name="connsiteY2" fmla="*/ 2221873 h 2221873"/>
              <a:gd name="connsiteX3" fmla="*/ 0 w 1828800"/>
              <a:gd name="connsiteY3" fmla="*/ 2221873 h 2221873"/>
              <a:gd name="connsiteX4" fmla="*/ 998503 w 1828800"/>
              <a:gd name="connsiteY4" fmla="*/ 248293 h 2221873"/>
              <a:gd name="connsiteX0" fmla="*/ 998503 w 1661143"/>
              <a:gd name="connsiteY0" fmla="*/ 248293 h 2221873"/>
              <a:gd name="connsiteX1" fmla="*/ 1661143 w 1661143"/>
              <a:gd name="connsiteY1" fmla="*/ 0 h 2221873"/>
              <a:gd name="connsiteX2" fmla="*/ 1415773 w 1661143"/>
              <a:gd name="connsiteY2" fmla="*/ 665380 h 2221873"/>
              <a:gd name="connsiteX3" fmla="*/ 0 w 1661143"/>
              <a:gd name="connsiteY3" fmla="*/ 2221873 h 2221873"/>
              <a:gd name="connsiteX4" fmla="*/ 998503 w 1661143"/>
              <a:gd name="connsiteY4" fmla="*/ 248293 h 2221873"/>
              <a:gd name="connsiteX0" fmla="*/ 258178 w 920818"/>
              <a:gd name="connsiteY0" fmla="*/ 248293 h 969558"/>
              <a:gd name="connsiteX1" fmla="*/ 920818 w 920818"/>
              <a:gd name="connsiteY1" fmla="*/ 0 h 969558"/>
              <a:gd name="connsiteX2" fmla="*/ 675448 w 920818"/>
              <a:gd name="connsiteY2" fmla="*/ 665380 h 969558"/>
              <a:gd name="connsiteX3" fmla="*/ 0 w 920818"/>
              <a:gd name="connsiteY3" fmla="*/ 969558 h 969558"/>
              <a:gd name="connsiteX4" fmla="*/ 258178 w 920818"/>
              <a:gd name="connsiteY4" fmla="*/ 248293 h 96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818" h="969558">
                <a:moveTo>
                  <a:pt x="258178" y="248293"/>
                </a:moveTo>
                <a:lnTo>
                  <a:pt x="920818" y="0"/>
                </a:lnTo>
                <a:lnTo>
                  <a:pt x="675448" y="665380"/>
                </a:lnTo>
                <a:lnTo>
                  <a:pt x="0" y="969558"/>
                </a:lnTo>
                <a:lnTo>
                  <a:pt x="258178" y="248293"/>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2700" noProof="0" dirty="0"/>
          </a:p>
        </p:txBody>
      </p:sp>
      <p:sp>
        <p:nvSpPr>
          <p:cNvPr id="3" name="Espace réservé du pied de page 2">
            <a:extLst>
              <a:ext uri="{FF2B5EF4-FFF2-40B4-BE49-F238E27FC236}">
                <a16:creationId xmlns:a16="http://schemas.microsoft.com/office/drawing/2014/main" id="{AE28A2B9-7017-452B-A058-D32135D1CD1F}"/>
              </a:ext>
            </a:extLst>
          </p:cNvPr>
          <p:cNvSpPr>
            <a:spLocks noGrp="1"/>
          </p:cNvSpPr>
          <p:nvPr>
            <p:ph type="ftr" sz="quarter" idx="10"/>
          </p:nvPr>
        </p:nvSpPr>
        <p:spPr/>
        <p:txBody>
          <a:bodyPr rtlCol="0"/>
          <a:lstStyle/>
          <a:p>
            <a:pPr rtl="0"/>
            <a:endParaRPr lang="fr-FR" noProof="0" dirty="0"/>
          </a:p>
        </p:txBody>
      </p:sp>
      <p:sp>
        <p:nvSpPr>
          <p:cNvPr id="51" name="Titre 1">
            <a:extLst>
              <a:ext uri="{FF2B5EF4-FFF2-40B4-BE49-F238E27FC236}">
                <a16:creationId xmlns:a16="http://schemas.microsoft.com/office/drawing/2014/main" id="{A5F37587-AEA1-4CB9-8A17-DFDFDEA1F81A}"/>
              </a:ext>
            </a:extLst>
          </p:cNvPr>
          <p:cNvSpPr>
            <a:spLocks noGrp="1"/>
          </p:cNvSpPr>
          <p:nvPr>
            <p:ph type="title"/>
          </p:nvPr>
        </p:nvSpPr>
        <p:spPr>
          <a:xfrm>
            <a:off x="725312" y="204785"/>
            <a:ext cx="9084504" cy="1202667"/>
          </a:xfrm>
        </p:spPr>
        <p:txBody>
          <a:bodyPr rtlCol="0">
            <a:noAutofit/>
          </a:bodyPr>
          <a:lstStyle>
            <a:lvl1pPr>
              <a:defRPr sz="6000"/>
            </a:lvl1pPr>
          </a:lstStyle>
          <a:p>
            <a:pPr rtl="0"/>
            <a:r>
              <a:rPr lang="fr-FR" noProof="0"/>
              <a:t>Modifiez le style du titre</a:t>
            </a:r>
            <a:endParaRPr lang="fr-FR" noProof="0" dirty="0"/>
          </a:p>
        </p:txBody>
      </p:sp>
      <p:sp>
        <p:nvSpPr>
          <p:cNvPr id="27" name="Espace réservé du numéro de diapositive 5">
            <a:extLst>
              <a:ext uri="{FF2B5EF4-FFF2-40B4-BE49-F238E27FC236}">
                <a16:creationId xmlns:a16="http://schemas.microsoft.com/office/drawing/2014/main" id="{9F52A7F4-ADA0-4C2C-972A-D5FBB5A2E0CE}"/>
              </a:ext>
            </a:extLst>
          </p:cNvPr>
          <p:cNvSpPr>
            <a:spLocks noGrp="1"/>
          </p:cNvSpPr>
          <p:nvPr>
            <p:ph type="sldNum" sz="quarter" idx="4"/>
          </p:nvPr>
        </p:nvSpPr>
        <p:spPr>
          <a:xfrm>
            <a:off x="13687901" y="9519778"/>
            <a:ext cx="4114800" cy="547688"/>
          </a:xfrm>
          <a:prstGeom prst="rect">
            <a:avLst/>
          </a:prstGeom>
        </p:spPr>
        <p:txBody>
          <a:bodyPr vert="horz" lIns="91440" tIns="45720" rIns="91440" bIns="45720" rtlCol="0" anchor="ctr"/>
          <a:lstStyle>
            <a:lvl1pPr algn="r">
              <a:defRPr sz="2700">
                <a:solidFill>
                  <a:schemeClr val="bg1">
                    <a:lumMod val="50000"/>
                  </a:schemeClr>
                </a:solidFill>
              </a:defRPr>
            </a:lvl1pPr>
          </a:lstStyle>
          <a:p>
            <a:pPr rtl="0"/>
            <a:fld id="{3D3C4EEC-F499-4A7F-B67B-5709763315B6}" type="slidenum">
              <a:rPr lang="fr-FR" noProof="0" smtClean="0"/>
              <a:pPr rtl="0"/>
              <a:t>‹N°›</a:t>
            </a:fld>
            <a:endParaRPr lang="fr-FR" noProof="0" dirty="0"/>
          </a:p>
        </p:txBody>
      </p:sp>
      <p:sp>
        <p:nvSpPr>
          <p:cNvPr id="7" name="Espace réservé d’image 2">
            <a:extLst>
              <a:ext uri="{FF2B5EF4-FFF2-40B4-BE49-F238E27FC236}">
                <a16:creationId xmlns:a16="http://schemas.microsoft.com/office/drawing/2014/main" id="{1D7693D9-048E-4F41-A62C-B00B95C0C4E9}"/>
              </a:ext>
            </a:extLst>
          </p:cNvPr>
          <p:cNvSpPr>
            <a:spLocks noGrp="1"/>
          </p:cNvSpPr>
          <p:nvPr>
            <p:ph type="pic" idx="19" hasCustomPrompt="1"/>
          </p:nvPr>
        </p:nvSpPr>
        <p:spPr>
          <a:xfrm rot="21384327">
            <a:off x="9889580" y="686867"/>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9" name="Espace réservé d’image 2">
            <a:extLst>
              <a:ext uri="{FF2B5EF4-FFF2-40B4-BE49-F238E27FC236}">
                <a16:creationId xmlns:a16="http://schemas.microsoft.com/office/drawing/2014/main" id="{7F9F5296-18C9-4D70-A974-67235B34F2DE}"/>
              </a:ext>
            </a:extLst>
          </p:cNvPr>
          <p:cNvSpPr>
            <a:spLocks noGrp="1"/>
          </p:cNvSpPr>
          <p:nvPr>
            <p:ph type="pic" idx="20" hasCustomPrompt="1"/>
          </p:nvPr>
        </p:nvSpPr>
        <p:spPr>
          <a:xfrm rot="8771">
            <a:off x="12623428" y="686867"/>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11" name="Espace réservé d’image 2">
            <a:extLst>
              <a:ext uri="{FF2B5EF4-FFF2-40B4-BE49-F238E27FC236}">
                <a16:creationId xmlns:a16="http://schemas.microsoft.com/office/drawing/2014/main" id="{DBFD1A01-9B7B-461F-8B81-2EA1C991D7A9}"/>
              </a:ext>
            </a:extLst>
          </p:cNvPr>
          <p:cNvSpPr>
            <a:spLocks noGrp="1"/>
          </p:cNvSpPr>
          <p:nvPr>
            <p:ph type="pic" idx="21" hasCustomPrompt="1"/>
          </p:nvPr>
        </p:nvSpPr>
        <p:spPr>
          <a:xfrm rot="255153">
            <a:off x="15327781" y="686865"/>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37" name="Espace réservé d’image 2">
            <a:extLst>
              <a:ext uri="{FF2B5EF4-FFF2-40B4-BE49-F238E27FC236}">
                <a16:creationId xmlns:a16="http://schemas.microsoft.com/office/drawing/2014/main" id="{99906271-3110-4C73-B55F-9F482C18A873}"/>
              </a:ext>
            </a:extLst>
          </p:cNvPr>
          <p:cNvSpPr>
            <a:spLocks noGrp="1"/>
          </p:cNvSpPr>
          <p:nvPr>
            <p:ph type="pic" idx="22" hasCustomPrompt="1"/>
          </p:nvPr>
        </p:nvSpPr>
        <p:spPr>
          <a:xfrm rot="277341">
            <a:off x="9895004" y="3644921"/>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39" name="Espace réservé d’image 2">
            <a:extLst>
              <a:ext uri="{FF2B5EF4-FFF2-40B4-BE49-F238E27FC236}">
                <a16:creationId xmlns:a16="http://schemas.microsoft.com/office/drawing/2014/main" id="{869F5370-389D-456F-9DD6-77E213243A20}"/>
              </a:ext>
            </a:extLst>
          </p:cNvPr>
          <p:cNvSpPr>
            <a:spLocks noGrp="1"/>
          </p:cNvSpPr>
          <p:nvPr>
            <p:ph type="pic" idx="23" hasCustomPrompt="1"/>
          </p:nvPr>
        </p:nvSpPr>
        <p:spPr>
          <a:xfrm rot="8771">
            <a:off x="12628852" y="3644921"/>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41" name="Espace réservé d’image 2">
            <a:extLst>
              <a:ext uri="{FF2B5EF4-FFF2-40B4-BE49-F238E27FC236}">
                <a16:creationId xmlns:a16="http://schemas.microsoft.com/office/drawing/2014/main" id="{9D6C4CA3-21C3-4064-8706-09B42BDA6AD1}"/>
              </a:ext>
            </a:extLst>
          </p:cNvPr>
          <p:cNvSpPr>
            <a:spLocks noGrp="1"/>
          </p:cNvSpPr>
          <p:nvPr>
            <p:ph type="pic" idx="24" hasCustomPrompt="1"/>
          </p:nvPr>
        </p:nvSpPr>
        <p:spPr>
          <a:xfrm rot="277612">
            <a:off x="15333205" y="3644919"/>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43" name="Espace réservé d’image 2">
            <a:extLst>
              <a:ext uri="{FF2B5EF4-FFF2-40B4-BE49-F238E27FC236}">
                <a16:creationId xmlns:a16="http://schemas.microsoft.com/office/drawing/2014/main" id="{0E8C737F-2D55-45E1-8CDC-E4555C3D1242}"/>
              </a:ext>
            </a:extLst>
          </p:cNvPr>
          <p:cNvSpPr>
            <a:spLocks noGrp="1"/>
          </p:cNvSpPr>
          <p:nvPr>
            <p:ph type="pic" idx="25" hasCustomPrompt="1"/>
          </p:nvPr>
        </p:nvSpPr>
        <p:spPr>
          <a:xfrm rot="8771">
            <a:off x="9895004" y="6602973"/>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45" name="Espace réservé d’image 2">
            <a:extLst>
              <a:ext uri="{FF2B5EF4-FFF2-40B4-BE49-F238E27FC236}">
                <a16:creationId xmlns:a16="http://schemas.microsoft.com/office/drawing/2014/main" id="{A840EE6F-465D-455C-B7E6-DCB06AEA6B5E}"/>
              </a:ext>
            </a:extLst>
          </p:cNvPr>
          <p:cNvSpPr>
            <a:spLocks noGrp="1"/>
          </p:cNvSpPr>
          <p:nvPr>
            <p:ph type="pic" idx="26" hasCustomPrompt="1"/>
          </p:nvPr>
        </p:nvSpPr>
        <p:spPr>
          <a:xfrm rot="255622">
            <a:off x="12628852" y="6602973"/>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47" name="Espace réservé d’image 2">
            <a:extLst>
              <a:ext uri="{FF2B5EF4-FFF2-40B4-BE49-F238E27FC236}">
                <a16:creationId xmlns:a16="http://schemas.microsoft.com/office/drawing/2014/main" id="{5D6F8EC3-A34A-478B-B0EE-175F17B41A78}"/>
              </a:ext>
            </a:extLst>
          </p:cNvPr>
          <p:cNvSpPr>
            <a:spLocks noGrp="1"/>
          </p:cNvSpPr>
          <p:nvPr>
            <p:ph type="pic" idx="27" hasCustomPrompt="1"/>
          </p:nvPr>
        </p:nvSpPr>
        <p:spPr>
          <a:xfrm rot="8771">
            <a:off x="15333205" y="6602972"/>
            <a:ext cx="2226677" cy="2204001"/>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1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
        <p:nvSpPr>
          <p:cNvPr id="49" name="Espace réservé d’image 2">
            <a:extLst>
              <a:ext uri="{FF2B5EF4-FFF2-40B4-BE49-F238E27FC236}">
                <a16:creationId xmlns:a16="http://schemas.microsoft.com/office/drawing/2014/main" id="{DA30D4F0-45E9-48B8-BEBA-F611E7FC254F}"/>
              </a:ext>
            </a:extLst>
          </p:cNvPr>
          <p:cNvSpPr>
            <a:spLocks noGrp="1"/>
          </p:cNvSpPr>
          <p:nvPr>
            <p:ph type="pic" idx="15" hasCustomPrompt="1"/>
          </p:nvPr>
        </p:nvSpPr>
        <p:spPr>
          <a:xfrm rot="21362724">
            <a:off x="1925166" y="2009560"/>
            <a:ext cx="6022073" cy="6060797"/>
          </a:xfrm>
          <a:noFill/>
          <a:ln w="38100">
            <a:noFill/>
          </a:ln>
          <a:effectLst>
            <a:outerShdw blurRad="63500" sx="102000" sy="102000" algn="ctr" rotWithShape="0">
              <a:prstClr val="black">
                <a:alpha val="40000"/>
              </a:prstClr>
            </a:outerShdw>
          </a:effectLst>
        </p:spPr>
        <p:txBody>
          <a:bodyPr rtlCol="0" anchor="ctr" anchorCtr="0">
            <a:normAutofit/>
          </a:bodyPr>
          <a:lstStyle>
            <a:lvl1pPr marL="0" indent="0" algn="ctr">
              <a:buNone/>
              <a:defRPr sz="2700" i="0">
                <a:solidFill>
                  <a:schemeClr val="bg1">
                    <a:lumMod val="50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Insérez ou glissez-déplacez votre image</a:t>
            </a:r>
          </a:p>
        </p:txBody>
      </p:sp>
    </p:spTree>
    <p:extLst>
      <p:ext uri="{BB962C8B-B14F-4D97-AF65-F5344CB8AC3E}">
        <p14:creationId xmlns:p14="http://schemas.microsoft.com/office/powerpoint/2010/main" val="348631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pn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jpg"/><Relationship Id="rId11" Type="http://schemas.openxmlformats.org/officeDocument/2006/relationships/image" Target="../media/image3.jpg"/><Relationship Id="rId5" Type="http://schemas.openxmlformats.org/officeDocument/2006/relationships/image" Target="../media/image13.jpg"/><Relationship Id="rId10" Type="http://schemas.openxmlformats.org/officeDocument/2006/relationships/image" Target="../media/image10.jpg"/><Relationship Id="rId4" Type="http://schemas.openxmlformats.org/officeDocument/2006/relationships/image" Target="../media/image12.jpg"/><Relationship Id="rId9" Type="http://schemas.openxmlformats.org/officeDocument/2006/relationships/image" Target="../media/image9.jpg"/><Relationship Id="rId14" Type="http://schemas.openxmlformats.org/officeDocument/2006/relationships/hyperlink" Target="https://www.uqar.ca/etudes/etudier-a-l-uqar/programmes-d-etudes/7687"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07033" y="1686357"/>
            <a:ext cx="9735668" cy="6940376"/>
          </a:xfrm>
          <a:custGeom>
            <a:avLst/>
            <a:gdLst/>
            <a:ahLst/>
            <a:cxnLst/>
            <a:rect l="l" t="t" r="r" b="b"/>
            <a:pathLst>
              <a:path w="9735668" h="6940376">
                <a:moveTo>
                  <a:pt x="0" y="0"/>
                </a:moveTo>
                <a:lnTo>
                  <a:pt x="9735668" y="0"/>
                </a:lnTo>
                <a:lnTo>
                  <a:pt x="9735668" y="6940376"/>
                </a:lnTo>
                <a:lnTo>
                  <a:pt x="0" y="6940376"/>
                </a:lnTo>
                <a:lnTo>
                  <a:pt x="0" y="0"/>
                </a:lnTo>
                <a:close/>
              </a:path>
            </a:pathLst>
          </a:custGeom>
          <a:blipFill>
            <a:blip r:embed="rId2"/>
            <a:stretch>
              <a:fillRect t="-6110" b="-6110"/>
            </a:stretch>
          </a:blipFill>
        </p:spPr>
        <p:txBody>
          <a:bodyPr/>
          <a:lstStyle/>
          <a:p>
            <a:endParaRPr lang="fr-CA"/>
          </a:p>
        </p:txBody>
      </p:sp>
      <p:grpSp>
        <p:nvGrpSpPr>
          <p:cNvPr id="3" name="Group 3"/>
          <p:cNvGrpSpPr/>
          <p:nvPr/>
        </p:nvGrpSpPr>
        <p:grpSpPr>
          <a:xfrm>
            <a:off x="-125370" y="7136935"/>
            <a:ext cx="3582664" cy="3266194"/>
            <a:chOff x="0" y="0"/>
            <a:chExt cx="1077844" cy="982634"/>
          </a:xfrm>
        </p:grpSpPr>
        <p:sp>
          <p:nvSpPr>
            <p:cNvPr id="4" name="Freeform 4"/>
            <p:cNvSpPr/>
            <p:nvPr/>
          </p:nvSpPr>
          <p:spPr>
            <a:xfrm>
              <a:off x="0" y="0"/>
              <a:ext cx="1077844" cy="982634"/>
            </a:xfrm>
            <a:custGeom>
              <a:avLst/>
              <a:gdLst/>
              <a:ahLst/>
              <a:cxnLst/>
              <a:rect l="l" t="t" r="r" b="b"/>
              <a:pathLst>
                <a:path w="1077844" h="982634">
                  <a:moveTo>
                    <a:pt x="0" y="0"/>
                  </a:moveTo>
                  <a:lnTo>
                    <a:pt x="1077844" y="0"/>
                  </a:lnTo>
                  <a:lnTo>
                    <a:pt x="1077844" y="982634"/>
                  </a:lnTo>
                  <a:lnTo>
                    <a:pt x="0" y="982634"/>
                  </a:lnTo>
                  <a:close/>
                </a:path>
              </a:pathLst>
            </a:custGeom>
            <a:solidFill>
              <a:srgbClr val="202020"/>
            </a:solidFill>
          </p:spPr>
          <p:txBody>
            <a:bodyPr/>
            <a:lstStyle/>
            <a:p>
              <a:endParaRPr lang="fr-CA"/>
            </a:p>
          </p:txBody>
        </p:sp>
        <p:sp>
          <p:nvSpPr>
            <p:cNvPr id="5" name="TextBox 5"/>
            <p:cNvSpPr txBox="1"/>
            <p:nvPr/>
          </p:nvSpPr>
          <p:spPr>
            <a:xfrm>
              <a:off x="0" y="-38100"/>
              <a:ext cx="1077844" cy="102073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2544189" y="2688154"/>
            <a:ext cx="10040128" cy="4350806"/>
          </a:xfrm>
          <a:custGeom>
            <a:avLst/>
            <a:gdLst/>
            <a:ahLst/>
            <a:cxnLst/>
            <a:rect l="l" t="t" r="r" b="b"/>
            <a:pathLst>
              <a:path w="10040128" h="4350806">
                <a:moveTo>
                  <a:pt x="0" y="0"/>
                </a:moveTo>
                <a:lnTo>
                  <a:pt x="10040128" y="0"/>
                </a:lnTo>
                <a:lnTo>
                  <a:pt x="10040128" y="4350806"/>
                </a:lnTo>
                <a:lnTo>
                  <a:pt x="0" y="4350806"/>
                </a:lnTo>
                <a:lnTo>
                  <a:pt x="0" y="0"/>
                </a:lnTo>
                <a:close/>
              </a:path>
            </a:pathLst>
          </a:custGeom>
          <a:blipFill>
            <a:blip r:embed="rId3"/>
            <a:stretch>
              <a:fillRect t="-34821" b="-949"/>
            </a:stretch>
          </a:blipFill>
        </p:spPr>
        <p:txBody>
          <a:bodyPr/>
          <a:lstStyle/>
          <a:p>
            <a:endParaRPr lang="fr-CA"/>
          </a:p>
        </p:txBody>
      </p:sp>
      <p:grpSp>
        <p:nvGrpSpPr>
          <p:cNvPr id="7" name="Group 7"/>
          <p:cNvGrpSpPr/>
          <p:nvPr/>
        </p:nvGrpSpPr>
        <p:grpSpPr>
          <a:xfrm>
            <a:off x="539055" y="32632"/>
            <a:ext cx="6991788" cy="9916303"/>
            <a:chOff x="0" y="0"/>
            <a:chExt cx="1841458" cy="2611701"/>
          </a:xfrm>
        </p:grpSpPr>
        <p:sp>
          <p:nvSpPr>
            <p:cNvPr id="8" name="Freeform 8"/>
            <p:cNvSpPr/>
            <p:nvPr/>
          </p:nvSpPr>
          <p:spPr>
            <a:xfrm>
              <a:off x="0" y="0"/>
              <a:ext cx="1841459" cy="2611701"/>
            </a:xfrm>
            <a:custGeom>
              <a:avLst/>
              <a:gdLst/>
              <a:ahLst/>
              <a:cxnLst/>
              <a:rect l="l" t="t" r="r" b="b"/>
              <a:pathLst>
                <a:path w="1841459" h="2611701">
                  <a:moveTo>
                    <a:pt x="0" y="0"/>
                  </a:moveTo>
                  <a:lnTo>
                    <a:pt x="1841459" y="0"/>
                  </a:lnTo>
                  <a:lnTo>
                    <a:pt x="1841459" y="2611701"/>
                  </a:lnTo>
                  <a:lnTo>
                    <a:pt x="0" y="2611701"/>
                  </a:lnTo>
                  <a:close/>
                </a:path>
              </a:pathLst>
            </a:custGeom>
            <a:solidFill>
              <a:srgbClr val="EBE2D6"/>
            </a:solidFill>
          </p:spPr>
          <p:txBody>
            <a:bodyPr/>
            <a:lstStyle/>
            <a:p>
              <a:endParaRPr lang="fr-CA"/>
            </a:p>
          </p:txBody>
        </p:sp>
        <p:sp>
          <p:nvSpPr>
            <p:cNvPr id="9" name="TextBox 9"/>
            <p:cNvSpPr txBox="1"/>
            <p:nvPr/>
          </p:nvSpPr>
          <p:spPr>
            <a:xfrm>
              <a:off x="0" y="-38100"/>
              <a:ext cx="1841458" cy="2649801"/>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a:off x="1439756" y="5372100"/>
            <a:ext cx="5517638" cy="0"/>
          </a:xfrm>
          <a:prstGeom prst="line">
            <a:avLst/>
          </a:prstGeom>
          <a:ln w="19050" cap="flat">
            <a:solidFill>
              <a:srgbClr val="000000"/>
            </a:solidFill>
            <a:prstDash val="solid"/>
            <a:headEnd type="none" w="sm" len="sm"/>
            <a:tailEnd type="none" w="sm" len="sm"/>
          </a:ln>
        </p:spPr>
        <p:txBody>
          <a:bodyPr/>
          <a:lstStyle/>
          <a:p>
            <a:endParaRPr lang="fr-CA"/>
          </a:p>
        </p:txBody>
      </p:sp>
      <p:sp>
        <p:nvSpPr>
          <p:cNvPr id="11" name="TextBox 11"/>
          <p:cNvSpPr txBox="1"/>
          <p:nvPr/>
        </p:nvSpPr>
        <p:spPr>
          <a:xfrm>
            <a:off x="1028700" y="6088327"/>
            <a:ext cx="6012498" cy="872547"/>
          </a:xfrm>
          <a:prstGeom prst="rect">
            <a:avLst/>
          </a:prstGeom>
        </p:spPr>
        <p:txBody>
          <a:bodyPr lIns="0" tIns="0" rIns="0" bIns="0" rtlCol="0" anchor="t">
            <a:spAutoFit/>
          </a:bodyPr>
          <a:lstStyle/>
          <a:p>
            <a:pPr algn="ctr">
              <a:lnSpc>
                <a:spcPts val="3602"/>
              </a:lnSpc>
            </a:pPr>
            <a:r>
              <a:rPr lang="en-US" b="1" spc="422" dirty="0">
                <a:solidFill>
                  <a:srgbClr val="000000"/>
                </a:solidFill>
                <a:latin typeface="Poppins Bold"/>
                <a:ea typeface="Poppins Bold"/>
                <a:cs typeface="Poppins Bold"/>
                <a:sym typeface="Poppins Bold"/>
              </a:rPr>
              <a:t>Éducation </a:t>
            </a:r>
            <a:r>
              <a:rPr lang="en-US" b="1" spc="422" dirty="0" err="1">
                <a:solidFill>
                  <a:srgbClr val="000000"/>
                </a:solidFill>
                <a:latin typeface="Poppins Bold"/>
                <a:ea typeface="Poppins Bold"/>
                <a:cs typeface="Poppins Bold"/>
                <a:sym typeface="Poppins Bold"/>
              </a:rPr>
              <a:t>culturelle</a:t>
            </a:r>
            <a:r>
              <a:rPr lang="en-US" b="1" spc="422" dirty="0">
                <a:solidFill>
                  <a:srgbClr val="000000"/>
                </a:solidFill>
                <a:latin typeface="Poppins Bold"/>
                <a:ea typeface="Poppins Bold"/>
                <a:cs typeface="Poppins Bold"/>
                <a:sym typeface="Poppins Bold"/>
              </a:rPr>
              <a:t> et </a:t>
            </a:r>
            <a:r>
              <a:rPr lang="en-US" b="1" spc="422" dirty="0" err="1">
                <a:solidFill>
                  <a:srgbClr val="000000"/>
                </a:solidFill>
                <a:latin typeface="Poppins Bold"/>
                <a:ea typeface="Poppins Bold"/>
                <a:cs typeface="Poppins Bold"/>
                <a:sym typeface="Poppins Bold"/>
              </a:rPr>
              <a:t>artistique</a:t>
            </a:r>
            <a:r>
              <a:rPr lang="en-US" spc="422" dirty="0">
                <a:solidFill>
                  <a:srgbClr val="000000"/>
                </a:solidFill>
                <a:latin typeface="Poppins"/>
                <a:ea typeface="Poppins"/>
                <a:cs typeface="Poppins"/>
                <a:sym typeface="Poppins"/>
              </a:rPr>
              <a:t> </a:t>
            </a:r>
          </a:p>
          <a:p>
            <a:pPr algn="ctr">
              <a:lnSpc>
                <a:spcPts val="3602"/>
              </a:lnSpc>
            </a:pPr>
            <a:r>
              <a:rPr lang="en-US" spc="422" dirty="0">
                <a:solidFill>
                  <a:srgbClr val="000000"/>
                </a:solidFill>
                <a:latin typeface="Poppins"/>
                <a:ea typeface="Poppins"/>
                <a:cs typeface="Poppins"/>
                <a:sym typeface="Poppins"/>
              </a:rPr>
              <a:t> École Nouvelle </a:t>
            </a:r>
            <a:r>
              <a:rPr lang="en-US" spc="422" dirty="0" err="1">
                <a:solidFill>
                  <a:srgbClr val="000000"/>
                </a:solidFill>
                <a:latin typeface="Poppins"/>
                <a:ea typeface="Poppins"/>
                <a:cs typeface="Poppins"/>
                <a:sym typeface="Poppins"/>
              </a:rPr>
              <a:t>génération</a:t>
            </a:r>
            <a:endParaRPr lang="en-US" spc="422" dirty="0">
              <a:solidFill>
                <a:srgbClr val="000000"/>
              </a:solidFill>
              <a:latin typeface="Poppins"/>
              <a:ea typeface="Poppins"/>
              <a:cs typeface="Poppins"/>
              <a:sym typeface="Poppins"/>
            </a:endParaRPr>
          </a:p>
        </p:txBody>
      </p:sp>
      <p:sp>
        <p:nvSpPr>
          <p:cNvPr id="12" name="Freeform 12"/>
          <p:cNvSpPr/>
          <p:nvPr/>
        </p:nvSpPr>
        <p:spPr>
          <a:xfrm>
            <a:off x="7507033" y="3524101"/>
            <a:ext cx="9752267" cy="4708491"/>
          </a:xfrm>
          <a:custGeom>
            <a:avLst/>
            <a:gdLst/>
            <a:ahLst/>
            <a:cxnLst/>
            <a:rect l="l" t="t" r="r" b="b"/>
            <a:pathLst>
              <a:path w="9752267" h="4708491">
                <a:moveTo>
                  <a:pt x="0" y="0"/>
                </a:moveTo>
                <a:lnTo>
                  <a:pt x="9752267" y="0"/>
                </a:lnTo>
                <a:lnTo>
                  <a:pt x="9752267" y="4708491"/>
                </a:lnTo>
                <a:lnTo>
                  <a:pt x="0" y="4708491"/>
                </a:lnTo>
                <a:lnTo>
                  <a:pt x="0" y="0"/>
                </a:lnTo>
                <a:close/>
              </a:path>
            </a:pathLst>
          </a:custGeom>
          <a:blipFill>
            <a:blip r:embed="rId3">
              <a:alphaModFix amt="94000"/>
            </a:blip>
            <a:stretch>
              <a:fillRect t="-34821" r="-11415" b="-949"/>
            </a:stretch>
          </a:blipFill>
        </p:spPr>
        <p:txBody>
          <a:bodyPr/>
          <a:lstStyle/>
          <a:p>
            <a:endParaRPr lang="fr-CA"/>
          </a:p>
        </p:txBody>
      </p:sp>
      <p:sp>
        <p:nvSpPr>
          <p:cNvPr id="13" name="TextBox 13"/>
          <p:cNvSpPr txBox="1"/>
          <p:nvPr/>
        </p:nvSpPr>
        <p:spPr>
          <a:xfrm>
            <a:off x="838200" y="1687506"/>
            <a:ext cx="5944491" cy="404150"/>
          </a:xfrm>
          <a:prstGeom prst="rect">
            <a:avLst/>
          </a:prstGeom>
        </p:spPr>
        <p:txBody>
          <a:bodyPr lIns="0" tIns="0" rIns="0" bIns="0" rtlCol="0" anchor="t">
            <a:spAutoFit/>
          </a:bodyPr>
          <a:lstStyle/>
          <a:p>
            <a:pPr algn="r">
              <a:lnSpc>
                <a:spcPts val="3462"/>
              </a:lnSpc>
            </a:pPr>
            <a:r>
              <a:rPr lang="en-US" sz="2473" spc="650" dirty="0">
                <a:solidFill>
                  <a:srgbClr val="000000"/>
                </a:solidFill>
                <a:latin typeface="Lato"/>
                <a:ea typeface="Lato"/>
                <a:cs typeface="Lato"/>
                <a:sym typeface="Lato"/>
              </a:rPr>
              <a:t>École du </a:t>
            </a:r>
            <a:r>
              <a:rPr lang="en-US" sz="2473" spc="650" dirty="0" err="1">
                <a:solidFill>
                  <a:srgbClr val="000000"/>
                </a:solidFill>
                <a:latin typeface="Lato"/>
                <a:ea typeface="Lato"/>
                <a:cs typeface="Lato"/>
                <a:sym typeface="Lato"/>
              </a:rPr>
              <a:t>Boisé</a:t>
            </a:r>
            <a:r>
              <a:rPr lang="en-US" sz="2473" spc="650" dirty="0">
                <a:solidFill>
                  <a:srgbClr val="000000"/>
                </a:solidFill>
                <a:latin typeface="Lato"/>
                <a:ea typeface="Lato"/>
                <a:cs typeface="Lato"/>
                <a:sym typeface="Lato"/>
              </a:rPr>
              <a:t>-des-</a:t>
            </a:r>
            <a:r>
              <a:rPr lang="en-US" sz="2473" spc="650" dirty="0" err="1">
                <a:solidFill>
                  <a:srgbClr val="000000"/>
                </a:solidFill>
                <a:latin typeface="Lato"/>
                <a:ea typeface="Lato"/>
                <a:cs typeface="Lato"/>
                <a:sym typeface="Lato"/>
              </a:rPr>
              <a:t>Prés</a:t>
            </a:r>
            <a:endParaRPr lang="en-US" sz="2473" spc="650" dirty="0">
              <a:solidFill>
                <a:srgbClr val="000000"/>
              </a:solidFill>
              <a:latin typeface="Lato"/>
              <a:ea typeface="Lato"/>
              <a:cs typeface="Lato"/>
              <a:sym typeface="Lato"/>
            </a:endParaRPr>
          </a:p>
        </p:txBody>
      </p:sp>
      <p:sp>
        <p:nvSpPr>
          <p:cNvPr id="14" name="TextBox 14"/>
          <p:cNvSpPr txBox="1"/>
          <p:nvPr/>
        </p:nvSpPr>
        <p:spPr>
          <a:xfrm>
            <a:off x="8534400" y="9150727"/>
            <a:ext cx="8408840" cy="707438"/>
          </a:xfrm>
          <a:prstGeom prst="rect">
            <a:avLst/>
          </a:prstGeom>
        </p:spPr>
        <p:txBody>
          <a:bodyPr wrap="square" lIns="0" tIns="0" rIns="0" bIns="0" rtlCol="0" anchor="t">
            <a:spAutoFit/>
          </a:bodyPr>
          <a:lstStyle/>
          <a:p>
            <a:pPr algn="ctr">
              <a:lnSpc>
                <a:spcPts val="2902"/>
              </a:lnSpc>
            </a:pPr>
            <a:r>
              <a:rPr lang="en-US" sz="2073" dirty="0" err="1">
                <a:solidFill>
                  <a:srgbClr val="000000"/>
                </a:solidFill>
                <a:latin typeface="Lato"/>
                <a:ea typeface="Lato"/>
                <a:cs typeface="Lato"/>
                <a:sym typeface="Lato"/>
              </a:rPr>
              <a:t>Présenté</a:t>
            </a:r>
            <a:r>
              <a:rPr lang="en-US" sz="2073" dirty="0">
                <a:solidFill>
                  <a:srgbClr val="000000"/>
                </a:solidFill>
                <a:latin typeface="Lato"/>
                <a:ea typeface="Lato"/>
                <a:cs typeface="Lato"/>
                <a:sym typeface="Lato"/>
              </a:rPr>
              <a:t> par Sonia Fournier, P h. D. en enseignement des arts, UQAR et Michael Fiola, </a:t>
            </a:r>
            <a:r>
              <a:rPr lang="en-US" sz="2073" dirty="0" err="1">
                <a:solidFill>
                  <a:srgbClr val="000000"/>
                </a:solidFill>
                <a:latin typeface="Lato"/>
                <a:ea typeface="Lato"/>
                <a:cs typeface="Lato"/>
                <a:sym typeface="Lato"/>
              </a:rPr>
              <a:t>directeur</a:t>
            </a:r>
            <a:r>
              <a:rPr lang="en-US" sz="2073" dirty="0">
                <a:solidFill>
                  <a:srgbClr val="000000"/>
                </a:solidFill>
                <a:latin typeface="Lato"/>
                <a:ea typeface="Lato"/>
                <a:cs typeface="Lato"/>
                <a:sym typeface="Lato"/>
              </a:rPr>
              <a:t> de l’école du </a:t>
            </a:r>
            <a:r>
              <a:rPr lang="en-US" sz="2073" dirty="0" err="1">
                <a:solidFill>
                  <a:srgbClr val="000000"/>
                </a:solidFill>
                <a:latin typeface="Lato"/>
                <a:ea typeface="Lato"/>
                <a:cs typeface="Lato"/>
                <a:sym typeface="Lato"/>
              </a:rPr>
              <a:t>Boisé</a:t>
            </a:r>
            <a:r>
              <a:rPr lang="en-US" sz="2073" dirty="0">
                <a:solidFill>
                  <a:srgbClr val="000000"/>
                </a:solidFill>
                <a:latin typeface="Lato"/>
                <a:ea typeface="Lato"/>
                <a:cs typeface="Lato"/>
                <a:sym typeface="Lato"/>
              </a:rPr>
              <a:t>-des-</a:t>
            </a:r>
            <a:r>
              <a:rPr lang="en-US" sz="2073" dirty="0" err="1">
                <a:solidFill>
                  <a:srgbClr val="000000"/>
                </a:solidFill>
                <a:latin typeface="Lato"/>
                <a:ea typeface="Lato"/>
                <a:cs typeface="Lato"/>
                <a:sym typeface="Lato"/>
              </a:rPr>
              <a:t>Prés</a:t>
            </a:r>
            <a:endParaRPr lang="en-US" sz="2073" dirty="0">
              <a:solidFill>
                <a:srgbClr val="000000"/>
              </a:solidFill>
              <a:latin typeface="Lato"/>
              <a:ea typeface="Lato"/>
              <a:cs typeface="Lato"/>
              <a:sym typeface="Lato"/>
            </a:endParaRPr>
          </a:p>
        </p:txBody>
      </p:sp>
      <p:sp>
        <p:nvSpPr>
          <p:cNvPr id="15" name="TextBox 15"/>
          <p:cNvSpPr txBox="1"/>
          <p:nvPr/>
        </p:nvSpPr>
        <p:spPr>
          <a:xfrm>
            <a:off x="3547699" y="7972722"/>
            <a:ext cx="1301753" cy="436017"/>
          </a:xfrm>
          <a:prstGeom prst="rect">
            <a:avLst/>
          </a:prstGeom>
        </p:spPr>
        <p:txBody>
          <a:bodyPr wrap="square" lIns="0" tIns="0" rIns="0" bIns="0" rtlCol="0" anchor="t">
            <a:spAutoFit/>
          </a:bodyPr>
          <a:lstStyle/>
          <a:p>
            <a:pPr algn="just">
              <a:lnSpc>
                <a:spcPts val="3981"/>
              </a:lnSpc>
            </a:pPr>
            <a:r>
              <a:rPr lang="en-US" sz="1600" b="1" dirty="0">
                <a:solidFill>
                  <a:srgbClr val="000000"/>
                </a:solidFill>
                <a:latin typeface="Roboto Bold"/>
                <a:ea typeface="Roboto Bold"/>
                <a:cs typeface="Roboto Bold"/>
                <a:sym typeface="Roboto Bold"/>
              </a:rPr>
              <a:t>2025-2026</a:t>
            </a:r>
          </a:p>
        </p:txBody>
      </p:sp>
      <p:sp>
        <p:nvSpPr>
          <p:cNvPr id="16" name="TextBox 16"/>
          <p:cNvSpPr txBox="1"/>
          <p:nvPr/>
        </p:nvSpPr>
        <p:spPr>
          <a:xfrm>
            <a:off x="1082835" y="3284515"/>
            <a:ext cx="5985577" cy="1960944"/>
          </a:xfrm>
          <a:prstGeom prst="rect">
            <a:avLst/>
          </a:prstGeom>
        </p:spPr>
        <p:txBody>
          <a:bodyPr lIns="0" tIns="0" rIns="0" bIns="0" rtlCol="0" anchor="t">
            <a:spAutoFit/>
          </a:bodyPr>
          <a:lstStyle/>
          <a:p>
            <a:pPr algn="ctr">
              <a:lnSpc>
                <a:spcPts val="5197"/>
              </a:lnSpc>
            </a:pPr>
            <a:r>
              <a:rPr lang="en-US" sz="3712" b="1" dirty="0">
                <a:solidFill>
                  <a:srgbClr val="FF0000"/>
                </a:solidFill>
                <a:latin typeface="Open Sans Bold"/>
                <a:ea typeface="Open Sans Bold"/>
                <a:cs typeface="Open Sans Bold"/>
                <a:sym typeface="Open Sans Bold"/>
              </a:rPr>
              <a:t>A</a:t>
            </a:r>
            <a:r>
              <a:rPr lang="en-US" sz="3712" b="1" dirty="0">
                <a:solidFill>
                  <a:srgbClr val="00B050"/>
                </a:solidFill>
                <a:latin typeface="Open Sans Bold"/>
                <a:ea typeface="Open Sans Bold"/>
                <a:cs typeface="Open Sans Bold"/>
                <a:sym typeface="Open Sans Bold"/>
              </a:rPr>
              <a:t>R</a:t>
            </a:r>
            <a:r>
              <a:rPr lang="en-US" sz="3712" b="1" dirty="0">
                <a:solidFill>
                  <a:srgbClr val="D618B2"/>
                </a:solidFill>
                <a:latin typeface="Open Sans Bold"/>
                <a:ea typeface="Open Sans Bold"/>
                <a:cs typeface="Open Sans Bold"/>
                <a:sym typeface="Open Sans Bold"/>
              </a:rPr>
              <a:t>T</a:t>
            </a:r>
            <a:r>
              <a:rPr lang="en-US" sz="2800" b="1" dirty="0">
                <a:solidFill>
                  <a:srgbClr val="000000"/>
                </a:solidFill>
                <a:latin typeface="Open Sans Bold"/>
                <a:ea typeface="Open Sans Bold"/>
                <a:cs typeface="Open Sans Bold"/>
                <a:sym typeface="Open Sans Bold"/>
              </a:rPr>
              <a:t>S</a:t>
            </a:r>
            <a:r>
              <a:rPr lang="en-US" sz="3712" b="1" dirty="0">
                <a:solidFill>
                  <a:srgbClr val="000000"/>
                </a:solidFill>
                <a:latin typeface="Open Sans Bold"/>
                <a:ea typeface="Open Sans Bold"/>
                <a:cs typeface="Open Sans Bold"/>
                <a:sym typeface="Open Sans Bold"/>
              </a:rPr>
              <a:t>-LAB-ÉCOLE (</a:t>
            </a:r>
            <a:r>
              <a:rPr lang="en-US" sz="3712" b="1" dirty="0">
                <a:solidFill>
                  <a:srgbClr val="FF0000"/>
                </a:solidFill>
                <a:latin typeface="Open Sans Bold"/>
                <a:ea typeface="Open Sans Bold"/>
                <a:cs typeface="Open Sans Bold"/>
                <a:sym typeface="Open Sans Bold"/>
              </a:rPr>
              <a:t>A</a:t>
            </a:r>
            <a:r>
              <a:rPr lang="en-US" sz="3712" b="1" dirty="0">
                <a:solidFill>
                  <a:srgbClr val="00B050"/>
                </a:solidFill>
                <a:latin typeface="Open Sans Bold"/>
                <a:ea typeface="Open Sans Bold"/>
                <a:cs typeface="Open Sans Bold"/>
                <a:sym typeface="Open Sans Bold"/>
              </a:rPr>
              <a:t>L</a:t>
            </a:r>
            <a:r>
              <a:rPr lang="en-US" sz="3712" b="1" dirty="0">
                <a:solidFill>
                  <a:srgbClr val="D618B2"/>
                </a:solidFill>
                <a:latin typeface="Open Sans Bold"/>
                <a:ea typeface="Open Sans Bold"/>
                <a:cs typeface="Open Sans Bold"/>
                <a:sym typeface="Open Sans Bold"/>
              </a:rPr>
              <a:t>É</a:t>
            </a:r>
            <a:r>
              <a:rPr lang="en-US" sz="3712" b="1" dirty="0">
                <a:solidFill>
                  <a:srgbClr val="000000"/>
                </a:solidFill>
                <a:latin typeface="Open Sans Bold"/>
                <a:ea typeface="Open Sans Bold"/>
                <a:cs typeface="Open Sans Bold"/>
                <a:sym typeface="Open Sans Bold"/>
              </a:rPr>
              <a:t>)</a:t>
            </a:r>
          </a:p>
          <a:p>
            <a:pPr algn="ctr">
              <a:lnSpc>
                <a:spcPts val="5197"/>
              </a:lnSpc>
            </a:pPr>
            <a:r>
              <a:rPr lang="en-US" sz="3712" b="1" dirty="0">
                <a:solidFill>
                  <a:srgbClr val="000000"/>
                </a:solidFill>
                <a:latin typeface="Open Sans Bold"/>
                <a:ea typeface="Open Sans Bold"/>
                <a:cs typeface="Open Sans Bold"/>
                <a:sym typeface="Open Sans Bold"/>
              </a:rPr>
              <a:t>   </a:t>
            </a:r>
          </a:p>
          <a:p>
            <a:pPr algn="ctr">
              <a:lnSpc>
                <a:spcPts val="5197"/>
              </a:lnSpc>
            </a:pPr>
            <a:endParaRPr lang="en-US" sz="3712" b="1" dirty="0">
              <a:solidFill>
                <a:srgbClr val="000000"/>
              </a:solidFill>
              <a:latin typeface="Open Sans Bold"/>
              <a:ea typeface="Open Sans Bold"/>
              <a:cs typeface="Open Sans Bold"/>
              <a:sym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951948" y="876300"/>
            <a:ext cx="9706651" cy="1150956"/>
          </a:xfrm>
          <a:prstGeom prst="rect">
            <a:avLst/>
          </a:prstGeom>
        </p:spPr>
        <p:txBody>
          <a:bodyPr wrap="square" lIns="0" tIns="0" rIns="0" bIns="0" rtlCol="0" anchor="t">
            <a:spAutoFit/>
          </a:bodyPr>
          <a:lstStyle/>
          <a:p>
            <a:pPr algn="l">
              <a:lnSpc>
                <a:spcPts val="10517"/>
              </a:lnSpc>
            </a:pPr>
            <a:r>
              <a:rPr lang="en-US" sz="4400" b="1" spc="-247" dirty="0" err="1">
                <a:solidFill>
                  <a:srgbClr val="000000"/>
                </a:solidFill>
                <a:latin typeface="Roboto Bold"/>
                <a:ea typeface="Roboto Bold"/>
                <a:cs typeface="Roboto Bold"/>
                <a:sym typeface="Roboto Bold"/>
              </a:rPr>
              <a:t>Horaire</a:t>
            </a:r>
            <a:r>
              <a:rPr lang="en-US" sz="4400" b="1" spc="-247" dirty="0">
                <a:solidFill>
                  <a:srgbClr val="000000"/>
                </a:solidFill>
                <a:latin typeface="Roboto Bold"/>
                <a:ea typeface="Roboto Bold"/>
                <a:cs typeface="Roboto Bold"/>
                <a:sym typeface="Roboto Bold"/>
              </a:rPr>
              <a:t>, matériel et </a:t>
            </a:r>
            <a:r>
              <a:rPr lang="en-US" sz="4400" b="1" spc="-247" dirty="0" err="1">
                <a:solidFill>
                  <a:srgbClr val="000000"/>
                </a:solidFill>
                <a:latin typeface="Roboto Bold"/>
                <a:ea typeface="Roboto Bold"/>
                <a:cs typeface="Roboto Bold"/>
                <a:sym typeface="Roboto Bold"/>
              </a:rPr>
              <a:t>nombre</a:t>
            </a:r>
            <a:r>
              <a:rPr lang="en-US" sz="4400" b="1" spc="-247" dirty="0">
                <a:solidFill>
                  <a:srgbClr val="000000"/>
                </a:solidFill>
                <a:latin typeface="Roboto Bold"/>
                <a:ea typeface="Roboto Bold"/>
                <a:cs typeface="Roboto Bold"/>
                <a:sym typeface="Roboto Bold"/>
              </a:rPr>
              <a:t> de classes</a:t>
            </a:r>
          </a:p>
        </p:txBody>
      </p:sp>
      <p:grpSp>
        <p:nvGrpSpPr>
          <p:cNvPr id="7" name="Group 7"/>
          <p:cNvGrpSpPr/>
          <p:nvPr/>
        </p:nvGrpSpPr>
        <p:grpSpPr>
          <a:xfrm>
            <a:off x="17349683" y="9345065"/>
            <a:ext cx="423967" cy="427585"/>
            <a:chOff x="0" y="0"/>
            <a:chExt cx="205716" cy="207472"/>
          </a:xfrm>
        </p:grpSpPr>
        <p:sp>
          <p:nvSpPr>
            <p:cNvPr id="8" name="Freeform 8"/>
            <p:cNvSpPr/>
            <p:nvPr/>
          </p:nvSpPr>
          <p:spPr>
            <a:xfrm>
              <a:off x="0" y="0"/>
              <a:ext cx="205716" cy="207472"/>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
          <p:nvSpPr>
            <p:cNvPr id="9" name="TextBox 9"/>
            <p:cNvSpPr txBox="1"/>
            <p:nvPr/>
          </p:nvSpPr>
          <p:spPr>
            <a:xfrm>
              <a:off x="0" y="-38100"/>
              <a:ext cx="205716" cy="245572"/>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8</a:t>
              </a:r>
            </a:p>
          </p:txBody>
        </p:sp>
      </p:grpSp>
      <p:grpSp>
        <p:nvGrpSpPr>
          <p:cNvPr id="10" name="Group 10"/>
          <p:cNvGrpSpPr/>
          <p:nvPr/>
        </p:nvGrpSpPr>
        <p:grpSpPr>
          <a:xfrm>
            <a:off x="1028700" y="2351253"/>
            <a:ext cx="7821990" cy="688657"/>
            <a:chOff x="0" y="-38100"/>
            <a:chExt cx="10429320" cy="918209"/>
          </a:xfrm>
        </p:grpSpPr>
        <p:sp>
          <p:nvSpPr>
            <p:cNvPr id="11" name="TextBox 11"/>
            <p:cNvSpPr txBox="1"/>
            <p:nvPr/>
          </p:nvSpPr>
          <p:spPr>
            <a:xfrm>
              <a:off x="768011" y="-38100"/>
              <a:ext cx="9661309" cy="415413"/>
            </a:xfrm>
            <a:prstGeom prst="rect">
              <a:avLst/>
            </a:prstGeom>
          </p:spPr>
          <p:txBody>
            <a:bodyPr lIns="0" tIns="0" rIns="0" bIns="0" rtlCol="0" anchor="t">
              <a:spAutoFit/>
            </a:bodyPr>
            <a:lstStyle/>
            <a:p>
              <a:pPr algn="l">
                <a:lnSpc>
                  <a:spcPts val="2660"/>
                </a:lnSpc>
              </a:pPr>
              <a:endParaRPr lang="en-US" sz="1900" b="1" dirty="0">
                <a:solidFill>
                  <a:srgbClr val="000000"/>
                </a:solidFill>
                <a:latin typeface="Lato Bold"/>
                <a:ea typeface="Lato Bold"/>
                <a:cs typeface="Lato Bold"/>
                <a:sym typeface="Lato Bold"/>
              </a:endParaRPr>
            </a:p>
          </p:txBody>
        </p:sp>
        <p:sp>
          <p:nvSpPr>
            <p:cNvPr id="12" name="Freeform 12"/>
            <p:cNvSpPr/>
            <p:nvPr/>
          </p:nvSpPr>
          <p:spPr>
            <a:xfrm>
              <a:off x="0" y="389042"/>
              <a:ext cx="523424" cy="491067"/>
            </a:xfrm>
            <a:custGeom>
              <a:avLst/>
              <a:gdLst/>
              <a:ahLst/>
              <a:cxnLst/>
              <a:rect l="l" t="t" r="r" b="b"/>
              <a:pathLst>
                <a:path w="523424" h="491067">
                  <a:moveTo>
                    <a:pt x="0" y="0"/>
                  </a:moveTo>
                  <a:lnTo>
                    <a:pt x="523424" y="0"/>
                  </a:lnTo>
                  <a:lnTo>
                    <a:pt x="523424" y="491068"/>
                  </a:lnTo>
                  <a:lnTo>
                    <a:pt x="0" y="491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grpSp>
      <p:grpSp>
        <p:nvGrpSpPr>
          <p:cNvPr id="16" name="Group 16"/>
          <p:cNvGrpSpPr/>
          <p:nvPr/>
        </p:nvGrpSpPr>
        <p:grpSpPr>
          <a:xfrm>
            <a:off x="1028700" y="4513085"/>
            <a:ext cx="9555620" cy="673646"/>
            <a:chOff x="0" y="-2119657"/>
            <a:chExt cx="12740827" cy="898194"/>
          </a:xfrm>
        </p:grpSpPr>
        <p:sp>
          <p:nvSpPr>
            <p:cNvPr id="17" name="TextBox 17"/>
            <p:cNvSpPr txBox="1"/>
            <p:nvPr/>
          </p:nvSpPr>
          <p:spPr>
            <a:xfrm>
              <a:off x="1260027" y="-2119657"/>
              <a:ext cx="11480800" cy="898194"/>
            </a:xfrm>
            <a:prstGeom prst="rect">
              <a:avLst/>
            </a:prstGeom>
          </p:spPr>
          <p:txBody>
            <a:bodyPr wrap="square" lIns="0" tIns="0" rIns="0" bIns="0" rtlCol="0" anchor="t">
              <a:spAutoFit/>
            </a:bodyPr>
            <a:lstStyle/>
            <a:p>
              <a:pPr algn="just">
                <a:lnSpc>
                  <a:spcPts val="2660"/>
                </a:lnSpc>
              </a:pPr>
              <a:r>
                <a:rPr lang="en-US" sz="2000" b="1" dirty="0">
                  <a:solidFill>
                    <a:srgbClr val="000000"/>
                  </a:solidFill>
                  <a:latin typeface="+mj-lt"/>
                  <a:ea typeface="Lato Bold"/>
                  <a:cs typeface="Lato Bold"/>
                  <a:sym typeface="Lato Bold"/>
                </a:rPr>
                <a:t>Le matériel d’art </a:t>
              </a:r>
              <a:r>
                <a:rPr lang="en-US" sz="2000" b="1" dirty="0" err="1">
                  <a:solidFill>
                    <a:srgbClr val="000000"/>
                  </a:solidFill>
                  <a:latin typeface="+mj-lt"/>
                  <a:ea typeface="Lato Bold"/>
                  <a:cs typeface="Lato Bold"/>
                  <a:sym typeface="Lato Bold"/>
                </a:rPr>
                <a:t>est</a:t>
              </a:r>
              <a:r>
                <a:rPr lang="en-US" sz="2000" b="1" dirty="0">
                  <a:solidFill>
                    <a:srgbClr val="000000"/>
                  </a:solidFill>
                  <a:latin typeface="+mj-lt"/>
                  <a:ea typeface="Lato Bold"/>
                  <a:cs typeface="Lato Bold"/>
                  <a:sym typeface="Lato Bold"/>
                </a:rPr>
                <a:t> </a:t>
              </a:r>
              <a:r>
                <a:rPr lang="en-US" sz="2000" b="1" dirty="0" err="1">
                  <a:solidFill>
                    <a:srgbClr val="000000"/>
                  </a:solidFill>
                  <a:latin typeface="+mj-lt"/>
                  <a:ea typeface="Lato Bold"/>
                  <a:cs typeface="Lato Bold"/>
                  <a:sym typeface="Lato Bold"/>
                </a:rPr>
                <a:t>assumé</a:t>
              </a:r>
              <a:r>
                <a:rPr lang="en-US" sz="2000" b="1" dirty="0">
                  <a:solidFill>
                    <a:srgbClr val="000000"/>
                  </a:solidFill>
                  <a:latin typeface="+mj-lt"/>
                  <a:ea typeface="Lato Bold"/>
                  <a:cs typeface="Lato Bold"/>
                  <a:sym typeface="Lato Bold"/>
                </a:rPr>
                <a:t> par </a:t>
              </a:r>
              <a:r>
                <a:rPr lang="en-US" sz="2000" b="1" dirty="0" err="1">
                  <a:solidFill>
                    <a:srgbClr val="000000"/>
                  </a:solidFill>
                  <a:latin typeface="+mj-lt"/>
                  <a:ea typeface="Lato Bold"/>
                  <a:cs typeface="Lato Bold"/>
                  <a:sym typeface="Lato Bold"/>
                </a:rPr>
                <a:t>l’Université</a:t>
              </a:r>
              <a:r>
                <a:rPr lang="en-US" sz="2000" b="1" dirty="0">
                  <a:solidFill>
                    <a:srgbClr val="000000"/>
                  </a:solidFill>
                  <a:latin typeface="+mj-lt"/>
                  <a:ea typeface="Lato Bold"/>
                  <a:cs typeface="Lato Bold"/>
                  <a:sym typeface="Lato Bold"/>
                </a:rPr>
                <a:t> du Québec à Rimouski </a:t>
              </a:r>
              <a:r>
                <a:rPr lang="en-US" sz="2000" b="1" dirty="0" err="1">
                  <a:solidFill>
                    <a:srgbClr val="000000"/>
                  </a:solidFill>
                  <a:latin typeface="+mj-lt"/>
                  <a:ea typeface="Lato Bold"/>
                  <a:cs typeface="Lato Bold"/>
                  <a:sym typeface="Lato Bold"/>
                </a:rPr>
                <a:t>lors</a:t>
              </a:r>
              <a:r>
                <a:rPr lang="en-US" sz="2000" b="1" dirty="0">
                  <a:solidFill>
                    <a:srgbClr val="000000"/>
                  </a:solidFill>
                  <a:latin typeface="+mj-lt"/>
                  <a:ea typeface="Lato Bold"/>
                  <a:cs typeface="Lato Bold"/>
                  <a:sym typeface="Lato Bold"/>
                </a:rPr>
                <a:t> des </a:t>
              </a:r>
              <a:r>
                <a:rPr lang="en-US" sz="2000" b="1" dirty="0" err="1">
                  <a:solidFill>
                    <a:srgbClr val="000000"/>
                  </a:solidFill>
                  <a:latin typeface="+mj-lt"/>
                  <a:ea typeface="Lato Bold"/>
                  <a:cs typeface="Lato Bold"/>
                  <a:sym typeface="Lato Bold"/>
                </a:rPr>
                <a:t>visites</a:t>
              </a:r>
              <a:r>
                <a:rPr lang="en-US" sz="2000" b="1" dirty="0">
                  <a:solidFill>
                    <a:srgbClr val="000000"/>
                  </a:solidFill>
                  <a:latin typeface="+mj-lt"/>
                  <a:ea typeface="Lato Bold"/>
                  <a:cs typeface="Lato Bold"/>
                  <a:sym typeface="Lato Bold"/>
                </a:rPr>
                <a:t> en </a:t>
              </a:r>
              <a:r>
                <a:rPr lang="en-US" sz="2000" b="1" dirty="0" err="1">
                  <a:solidFill>
                    <a:srgbClr val="000000"/>
                  </a:solidFill>
                  <a:latin typeface="+mj-lt"/>
                  <a:ea typeface="Lato Bold"/>
                  <a:cs typeface="Lato Bold"/>
                  <a:sym typeface="Lato Bold"/>
                </a:rPr>
                <a:t>classe</a:t>
              </a:r>
              <a:r>
                <a:rPr lang="en-US" sz="2000" b="1" dirty="0">
                  <a:solidFill>
                    <a:srgbClr val="000000"/>
                  </a:solidFill>
                  <a:latin typeface="+mj-lt"/>
                  <a:ea typeface="Lato Bold"/>
                  <a:cs typeface="Lato Bold"/>
                  <a:sym typeface="Lato Bold"/>
                </a:rPr>
                <a:t>.</a:t>
              </a:r>
            </a:p>
          </p:txBody>
        </p:sp>
        <p:sp>
          <p:nvSpPr>
            <p:cNvPr id="18" name="Freeform 18"/>
            <p:cNvSpPr/>
            <p:nvPr/>
          </p:nvSpPr>
          <p:spPr>
            <a:xfrm>
              <a:off x="0" y="-2119657"/>
              <a:ext cx="523424" cy="491068"/>
            </a:xfrm>
            <a:custGeom>
              <a:avLst/>
              <a:gdLst/>
              <a:ahLst/>
              <a:cxnLst/>
              <a:rect l="l" t="t" r="r" b="b"/>
              <a:pathLst>
                <a:path w="523424" h="491067">
                  <a:moveTo>
                    <a:pt x="0" y="0"/>
                  </a:moveTo>
                  <a:lnTo>
                    <a:pt x="523424" y="0"/>
                  </a:lnTo>
                  <a:lnTo>
                    <a:pt x="523424" y="491068"/>
                  </a:lnTo>
                  <a:lnTo>
                    <a:pt x="0" y="491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b="1" dirty="0"/>
            </a:p>
          </p:txBody>
        </p:sp>
      </p:grpSp>
      <p:sp>
        <p:nvSpPr>
          <p:cNvPr id="24" name="ZoneTexte 23">
            <a:extLst>
              <a:ext uri="{FF2B5EF4-FFF2-40B4-BE49-F238E27FC236}">
                <a16:creationId xmlns:a16="http://schemas.microsoft.com/office/drawing/2014/main" id="{2C9241FC-9F31-1448-8411-DA207373D30E}"/>
              </a:ext>
            </a:extLst>
          </p:cNvPr>
          <p:cNvSpPr txBox="1"/>
          <p:nvPr/>
        </p:nvSpPr>
        <p:spPr>
          <a:xfrm>
            <a:off x="1973720" y="2586147"/>
            <a:ext cx="9144000" cy="1487330"/>
          </a:xfrm>
          <a:prstGeom prst="rect">
            <a:avLst/>
          </a:prstGeom>
          <a:noFill/>
        </p:spPr>
        <p:txBody>
          <a:bodyPr wrap="square">
            <a:spAutoFit/>
          </a:bodyPr>
          <a:lstStyle/>
          <a:p>
            <a:pPr algn="just">
              <a:lnSpc>
                <a:spcPct val="115000"/>
              </a:lnSpc>
              <a:spcAft>
                <a:spcPts val="1000"/>
              </a:spcAft>
              <a:buNone/>
            </a:pPr>
            <a:r>
              <a:rPr lang="fr-CA" sz="2000" b="1" dirty="0">
                <a:latin typeface="+mj-lt"/>
              </a:rPr>
              <a:t>Le jumelage s’effectue entre les enseignantes et enseignants et les équipes d’étudiantes et d’étudiants de l’UQAR, en fonction du calendrier scolaire et de celui des personnes étudiantes. Les séances peuvent être réinvesties dans le bulletin scolaire des élèves ou intégrées à leur portfolio.</a:t>
            </a:r>
            <a:endParaRPr lang="fr-CA" sz="2000" b="1" dirty="0">
              <a:effectLst/>
              <a:latin typeface="+mj-lt"/>
              <a:ea typeface="Calibri" panose="020F050202020403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B213A771-B430-C4A9-C256-E598430D9103}"/>
              </a:ext>
            </a:extLst>
          </p:cNvPr>
          <p:cNvSpPr txBox="1"/>
          <p:nvPr/>
        </p:nvSpPr>
        <p:spPr>
          <a:xfrm>
            <a:off x="1880641" y="6016259"/>
            <a:ext cx="9144000" cy="646331"/>
          </a:xfrm>
          <a:prstGeom prst="rect">
            <a:avLst/>
          </a:prstGeom>
          <a:noFill/>
        </p:spPr>
        <p:txBody>
          <a:bodyPr wrap="square">
            <a:spAutoFit/>
          </a:bodyPr>
          <a:lstStyle/>
          <a:p>
            <a:pPr fontAlgn="base">
              <a:lnSpc>
                <a:spcPct val="90000"/>
              </a:lnSpc>
              <a:spcAft>
                <a:spcPts val="600"/>
              </a:spcAft>
            </a:pPr>
            <a:r>
              <a:rPr lang="en-US" sz="2000" b="1" dirty="0" err="1">
                <a:latin typeface="+mj-lt"/>
              </a:rPr>
              <a:t>Programme</a:t>
            </a:r>
            <a:r>
              <a:rPr lang="en-US" sz="2000" b="1" dirty="0">
                <a:latin typeface="+mj-lt"/>
              </a:rPr>
              <a:t> en éducation préscolaire et en enseignement primaire (PREP) – 12 classes (préscolaire 5 </a:t>
            </a:r>
            <a:r>
              <a:rPr lang="en-US" sz="2000" b="1" dirty="0" err="1">
                <a:latin typeface="+mj-lt"/>
              </a:rPr>
              <a:t>ans</a:t>
            </a:r>
            <a:r>
              <a:rPr lang="en-US" sz="2000" b="1" dirty="0">
                <a:latin typeface="+mj-lt"/>
              </a:rPr>
              <a:t> à 6e </a:t>
            </a:r>
            <a:r>
              <a:rPr lang="en-US" sz="2000" b="1" dirty="0" err="1">
                <a:latin typeface="+mj-lt"/>
              </a:rPr>
              <a:t>année</a:t>
            </a:r>
            <a:r>
              <a:rPr lang="en-US" sz="2000" b="1" dirty="0">
                <a:latin typeface="+mj-lt"/>
              </a:rPr>
              <a:t>) – </a:t>
            </a:r>
            <a:r>
              <a:rPr lang="en-US" sz="2000" b="1" dirty="0" err="1">
                <a:latin typeface="+mj-lt"/>
              </a:rPr>
              <a:t>Trimestre</a:t>
            </a:r>
            <a:r>
              <a:rPr lang="en-US" sz="2000" b="1" dirty="0">
                <a:latin typeface="+mj-lt"/>
              </a:rPr>
              <a:t> </a:t>
            </a:r>
            <a:r>
              <a:rPr lang="en-US" sz="2000" b="1" dirty="0" err="1">
                <a:latin typeface="+mj-lt"/>
              </a:rPr>
              <a:t>d’hiver</a:t>
            </a:r>
            <a:endParaRPr lang="en-US" sz="2000" dirty="0">
              <a:latin typeface="+mj-lt"/>
            </a:endParaRPr>
          </a:p>
        </p:txBody>
      </p:sp>
      <p:sp>
        <p:nvSpPr>
          <p:cNvPr id="30" name="Freeform 18">
            <a:extLst>
              <a:ext uri="{FF2B5EF4-FFF2-40B4-BE49-F238E27FC236}">
                <a16:creationId xmlns:a16="http://schemas.microsoft.com/office/drawing/2014/main" id="{148E1C3B-87B6-41E2-2193-D8DBBB6EBB66}"/>
              </a:ext>
            </a:extLst>
          </p:cNvPr>
          <p:cNvSpPr/>
          <p:nvPr/>
        </p:nvSpPr>
        <p:spPr>
          <a:xfrm>
            <a:off x="1028700" y="7434606"/>
            <a:ext cx="392568" cy="432999"/>
          </a:xfrm>
          <a:custGeom>
            <a:avLst/>
            <a:gdLst/>
            <a:ahLst/>
            <a:cxnLst/>
            <a:rect l="l" t="t" r="r" b="b"/>
            <a:pathLst>
              <a:path w="523424" h="491067">
                <a:moveTo>
                  <a:pt x="0" y="0"/>
                </a:moveTo>
                <a:lnTo>
                  <a:pt x="523424" y="0"/>
                </a:lnTo>
                <a:lnTo>
                  <a:pt x="523424" y="491068"/>
                </a:lnTo>
                <a:lnTo>
                  <a:pt x="0" y="491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32" name="ZoneTexte 31">
            <a:extLst>
              <a:ext uri="{FF2B5EF4-FFF2-40B4-BE49-F238E27FC236}">
                <a16:creationId xmlns:a16="http://schemas.microsoft.com/office/drawing/2014/main" id="{07D75F68-D06C-3AB1-32C9-BF214FF75801}"/>
              </a:ext>
            </a:extLst>
          </p:cNvPr>
          <p:cNvSpPr txBox="1"/>
          <p:nvPr/>
        </p:nvSpPr>
        <p:spPr>
          <a:xfrm>
            <a:off x="1806609" y="7289416"/>
            <a:ext cx="9144000" cy="646331"/>
          </a:xfrm>
          <a:prstGeom prst="rect">
            <a:avLst/>
          </a:prstGeom>
          <a:noFill/>
        </p:spPr>
        <p:txBody>
          <a:bodyPr wrap="square">
            <a:spAutoFit/>
          </a:bodyPr>
          <a:lstStyle/>
          <a:p>
            <a:pPr fontAlgn="base">
              <a:lnSpc>
                <a:spcPct val="90000"/>
              </a:lnSpc>
              <a:spcAft>
                <a:spcPts val="600"/>
              </a:spcAft>
            </a:pPr>
            <a:r>
              <a:rPr lang="en-US" sz="2000" b="1" dirty="0" err="1">
                <a:latin typeface="+mj-lt"/>
              </a:rPr>
              <a:t>Programme</a:t>
            </a:r>
            <a:r>
              <a:rPr lang="en-US" sz="2000" b="1" dirty="0">
                <a:latin typeface="+mj-lt"/>
              </a:rPr>
              <a:t> en enseignement en adaptation scolaire et </a:t>
            </a:r>
            <a:r>
              <a:rPr lang="en-US" sz="2000" b="1" dirty="0" err="1">
                <a:latin typeface="+mj-lt"/>
              </a:rPr>
              <a:t>sociale</a:t>
            </a:r>
            <a:r>
              <a:rPr lang="en-US" sz="2000" b="1" dirty="0">
                <a:latin typeface="+mj-lt"/>
              </a:rPr>
              <a:t> (EASS) – 6 à 8 classes (préscolaire 5 </a:t>
            </a:r>
            <a:r>
              <a:rPr lang="en-US" sz="2000" b="1" dirty="0" err="1">
                <a:latin typeface="+mj-lt"/>
              </a:rPr>
              <a:t>ans</a:t>
            </a:r>
            <a:r>
              <a:rPr lang="en-US" sz="2000" b="1" dirty="0">
                <a:latin typeface="+mj-lt"/>
              </a:rPr>
              <a:t> à 6e </a:t>
            </a:r>
            <a:r>
              <a:rPr lang="en-US" sz="2000" b="1" dirty="0" err="1">
                <a:latin typeface="+mj-lt"/>
              </a:rPr>
              <a:t>année</a:t>
            </a:r>
            <a:r>
              <a:rPr lang="en-US" sz="2000" b="1" dirty="0">
                <a:latin typeface="+mj-lt"/>
              </a:rPr>
              <a:t>)  – </a:t>
            </a:r>
            <a:r>
              <a:rPr lang="en-US" sz="2000" b="1" dirty="0" err="1">
                <a:latin typeface="+mj-lt"/>
              </a:rPr>
              <a:t>Trimestre</a:t>
            </a:r>
            <a:r>
              <a:rPr lang="en-US" sz="2000" b="1" dirty="0">
                <a:latin typeface="+mj-lt"/>
              </a:rPr>
              <a:t> </a:t>
            </a:r>
            <a:r>
              <a:rPr lang="en-US" sz="2000" b="1" dirty="0" err="1">
                <a:latin typeface="+mj-lt"/>
              </a:rPr>
              <a:t>d’autome</a:t>
            </a:r>
            <a:endParaRPr lang="en-US" sz="2000" dirty="0">
              <a:latin typeface="+mj-lt"/>
            </a:endParaRPr>
          </a:p>
        </p:txBody>
      </p:sp>
      <p:pic>
        <p:nvPicPr>
          <p:cNvPr id="33" name="Espace réservé pour une image  11" descr="Une image contenant habits, personne, Visage humain, sourire&#10;&#10;Description générée automatiquement">
            <a:extLst>
              <a:ext uri="{FF2B5EF4-FFF2-40B4-BE49-F238E27FC236}">
                <a16:creationId xmlns:a16="http://schemas.microsoft.com/office/drawing/2014/main" id="{4CFEF8CF-FCCD-3993-AC59-21DD0F7F559D}"/>
              </a:ext>
            </a:extLst>
          </p:cNvPr>
          <p:cNvPicPr>
            <a:picLocks noChangeAspect="1"/>
          </p:cNvPicPr>
          <p:nvPr/>
        </p:nvPicPr>
        <p:blipFill>
          <a:blip r:embed="rId4"/>
          <a:srcRect l="8899" r="8899"/>
          <a:stretch>
            <a:fillRect/>
          </a:stretch>
        </p:blipFill>
        <p:spPr>
          <a:xfrm rot="277341">
            <a:off x="11685673" y="2712321"/>
            <a:ext cx="5769140" cy="5710389"/>
          </a:xfrm>
          <a:prstGeom prst="rect">
            <a:avLst/>
          </a:prstGeom>
        </p:spPr>
      </p:pic>
      <p:sp>
        <p:nvSpPr>
          <p:cNvPr id="34" name="Freeform 18">
            <a:extLst>
              <a:ext uri="{FF2B5EF4-FFF2-40B4-BE49-F238E27FC236}">
                <a16:creationId xmlns:a16="http://schemas.microsoft.com/office/drawing/2014/main" id="{280BA1E9-1A76-94DD-753B-D5C7D153D400}"/>
              </a:ext>
            </a:extLst>
          </p:cNvPr>
          <p:cNvSpPr/>
          <p:nvPr/>
        </p:nvSpPr>
        <p:spPr>
          <a:xfrm>
            <a:off x="1181100" y="6123524"/>
            <a:ext cx="392568" cy="368301"/>
          </a:xfrm>
          <a:custGeom>
            <a:avLst/>
            <a:gdLst/>
            <a:ahLst/>
            <a:cxnLst/>
            <a:rect l="l" t="t" r="r" b="b"/>
            <a:pathLst>
              <a:path w="523424" h="491067">
                <a:moveTo>
                  <a:pt x="0" y="0"/>
                </a:moveTo>
                <a:lnTo>
                  <a:pt x="523424" y="0"/>
                </a:lnTo>
                <a:lnTo>
                  <a:pt x="523424" y="491068"/>
                </a:lnTo>
                <a:lnTo>
                  <a:pt x="0" y="491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22315" y="-152636"/>
            <a:ext cx="4918321" cy="4874783"/>
            <a:chOff x="0" y="0"/>
            <a:chExt cx="1479676" cy="1466578"/>
          </a:xfrm>
        </p:grpSpPr>
        <p:sp>
          <p:nvSpPr>
            <p:cNvPr id="3" name="Freeform 3"/>
            <p:cNvSpPr/>
            <p:nvPr/>
          </p:nvSpPr>
          <p:spPr>
            <a:xfrm>
              <a:off x="0" y="0"/>
              <a:ext cx="1479676" cy="1466578"/>
            </a:xfrm>
            <a:custGeom>
              <a:avLst/>
              <a:gdLst/>
              <a:ahLst/>
              <a:cxnLst/>
              <a:rect l="l" t="t" r="r" b="b"/>
              <a:pathLst>
                <a:path w="1479676" h="1466578">
                  <a:moveTo>
                    <a:pt x="0" y="0"/>
                  </a:moveTo>
                  <a:lnTo>
                    <a:pt x="1479676" y="0"/>
                  </a:lnTo>
                  <a:lnTo>
                    <a:pt x="1479676" y="1466578"/>
                  </a:lnTo>
                  <a:lnTo>
                    <a:pt x="0" y="1466578"/>
                  </a:lnTo>
                  <a:close/>
                </a:path>
              </a:pathLst>
            </a:custGeom>
            <a:solidFill>
              <a:srgbClr val="202020"/>
            </a:solidFill>
          </p:spPr>
          <p:txBody>
            <a:bodyPr/>
            <a:lstStyle/>
            <a:p>
              <a:endParaRPr lang="fr-CA"/>
            </a:p>
          </p:txBody>
        </p:sp>
        <p:sp>
          <p:nvSpPr>
            <p:cNvPr id="4" name="TextBox 4"/>
            <p:cNvSpPr txBox="1"/>
            <p:nvPr/>
          </p:nvSpPr>
          <p:spPr>
            <a:xfrm>
              <a:off x="0" y="-38100"/>
              <a:ext cx="1479676" cy="150467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888453" y="1028700"/>
            <a:ext cx="12370847" cy="8743950"/>
            <a:chOff x="0" y="0"/>
            <a:chExt cx="4233113" cy="2992045"/>
          </a:xfrm>
        </p:grpSpPr>
        <p:sp>
          <p:nvSpPr>
            <p:cNvPr id="6" name="Freeform 6"/>
            <p:cNvSpPr/>
            <p:nvPr/>
          </p:nvSpPr>
          <p:spPr>
            <a:xfrm>
              <a:off x="0" y="0"/>
              <a:ext cx="4233113" cy="2992045"/>
            </a:xfrm>
            <a:custGeom>
              <a:avLst/>
              <a:gdLst/>
              <a:ahLst/>
              <a:cxnLst/>
              <a:rect l="l" t="t" r="r" b="b"/>
              <a:pathLst>
                <a:path w="4233113" h="2992045">
                  <a:moveTo>
                    <a:pt x="3129" y="0"/>
                  </a:moveTo>
                  <a:lnTo>
                    <a:pt x="4229984" y="0"/>
                  </a:lnTo>
                  <a:cubicBezTo>
                    <a:pt x="4231712" y="0"/>
                    <a:pt x="4233113" y="1401"/>
                    <a:pt x="4233113" y="3129"/>
                  </a:cubicBezTo>
                  <a:lnTo>
                    <a:pt x="4233113" y="2988916"/>
                  </a:lnTo>
                  <a:cubicBezTo>
                    <a:pt x="4233113" y="2989745"/>
                    <a:pt x="4232783" y="2990541"/>
                    <a:pt x="4232196" y="2991128"/>
                  </a:cubicBezTo>
                  <a:cubicBezTo>
                    <a:pt x="4231610" y="2991715"/>
                    <a:pt x="4230814" y="2992045"/>
                    <a:pt x="4229984" y="2992045"/>
                  </a:cubicBezTo>
                  <a:lnTo>
                    <a:pt x="3129" y="2992045"/>
                  </a:lnTo>
                  <a:cubicBezTo>
                    <a:pt x="2299" y="2992045"/>
                    <a:pt x="1503" y="2991715"/>
                    <a:pt x="916" y="2991128"/>
                  </a:cubicBezTo>
                  <a:cubicBezTo>
                    <a:pt x="330" y="2990541"/>
                    <a:pt x="0" y="2989745"/>
                    <a:pt x="0" y="2988916"/>
                  </a:cubicBezTo>
                  <a:lnTo>
                    <a:pt x="0" y="3129"/>
                  </a:lnTo>
                  <a:cubicBezTo>
                    <a:pt x="0" y="2299"/>
                    <a:pt x="330" y="1503"/>
                    <a:pt x="916" y="916"/>
                  </a:cubicBezTo>
                  <a:cubicBezTo>
                    <a:pt x="1503" y="330"/>
                    <a:pt x="2299" y="0"/>
                    <a:pt x="3129" y="0"/>
                  </a:cubicBezTo>
                  <a:close/>
                </a:path>
              </a:pathLst>
            </a:custGeom>
            <a:solidFill>
              <a:srgbClr val="EBE2D6"/>
            </a:solidFill>
          </p:spPr>
          <p:txBody>
            <a:bodyPr/>
            <a:lstStyle/>
            <a:p>
              <a:endParaRPr lang="fr-CA"/>
            </a:p>
          </p:txBody>
        </p:sp>
        <p:sp>
          <p:nvSpPr>
            <p:cNvPr id="7" name="TextBox 7"/>
            <p:cNvSpPr txBox="1"/>
            <p:nvPr/>
          </p:nvSpPr>
          <p:spPr>
            <a:xfrm>
              <a:off x="0" y="-38100"/>
              <a:ext cx="4233113" cy="303014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7349683" y="9345065"/>
            <a:ext cx="423967" cy="427585"/>
            <a:chOff x="0" y="0"/>
            <a:chExt cx="205716" cy="207472"/>
          </a:xfrm>
        </p:grpSpPr>
        <p:sp>
          <p:nvSpPr>
            <p:cNvPr id="11" name="Freeform 11"/>
            <p:cNvSpPr/>
            <p:nvPr/>
          </p:nvSpPr>
          <p:spPr>
            <a:xfrm>
              <a:off x="0" y="0"/>
              <a:ext cx="205716" cy="207472"/>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
          <p:nvSpPr>
            <p:cNvPr id="12" name="TextBox 12"/>
            <p:cNvSpPr txBox="1"/>
            <p:nvPr/>
          </p:nvSpPr>
          <p:spPr>
            <a:xfrm>
              <a:off x="0" y="-38100"/>
              <a:ext cx="205716" cy="245572"/>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10</a:t>
              </a:r>
            </a:p>
          </p:txBody>
        </p:sp>
      </p:grpSp>
      <p:sp>
        <p:nvSpPr>
          <p:cNvPr id="13" name="TextBox 13"/>
          <p:cNvSpPr txBox="1"/>
          <p:nvPr/>
        </p:nvSpPr>
        <p:spPr>
          <a:xfrm>
            <a:off x="11803742" y="6810375"/>
            <a:ext cx="3777375" cy="323935"/>
          </a:xfrm>
          <a:prstGeom prst="rect">
            <a:avLst/>
          </a:prstGeom>
        </p:spPr>
        <p:txBody>
          <a:bodyPr lIns="0" tIns="0" rIns="0" bIns="0" rtlCol="0" anchor="t">
            <a:spAutoFit/>
          </a:bodyPr>
          <a:lstStyle/>
          <a:p>
            <a:pPr algn="r">
              <a:lnSpc>
                <a:spcPts val="2800"/>
              </a:lnSpc>
            </a:pPr>
            <a:r>
              <a:rPr lang="en-US" sz="2000" dirty="0">
                <a:solidFill>
                  <a:srgbClr val="000000"/>
                </a:solidFill>
                <a:latin typeface="Lato"/>
                <a:ea typeface="Lato"/>
                <a:cs typeface="Lato"/>
                <a:sym typeface="Lato"/>
              </a:rPr>
              <a:t>.</a:t>
            </a:r>
          </a:p>
        </p:txBody>
      </p:sp>
      <p:sp>
        <p:nvSpPr>
          <p:cNvPr id="14" name="TextBox 14"/>
          <p:cNvSpPr txBox="1"/>
          <p:nvPr/>
        </p:nvSpPr>
        <p:spPr>
          <a:xfrm>
            <a:off x="8031458" y="2638465"/>
            <a:ext cx="7553319" cy="2286652"/>
          </a:xfrm>
          <a:prstGeom prst="rect">
            <a:avLst/>
          </a:prstGeom>
        </p:spPr>
        <p:txBody>
          <a:bodyPr lIns="0" tIns="0" rIns="0" bIns="0" rtlCol="0" anchor="t">
            <a:spAutoFit/>
          </a:bodyPr>
          <a:lstStyle/>
          <a:p>
            <a:pPr algn="r">
              <a:lnSpc>
                <a:spcPts val="6102"/>
              </a:lnSpc>
            </a:pPr>
            <a:r>
              <a:rPr lang="fr-CA" sz="4000" b="1" dirty="0"/>
              <a:t>Explorer  ensemble : vivre l’art en classe et construire une expérience pédagogique inspirante</a:t>
            </a:r>
          </a:p>
        </p:txBody>
      </p:sp>
      <p:pic>
        <p:nvPicPr>
          <p:cNvPr id="15" name="Espace réservé pour une image  14" descr="Une image contenant habits, personne, Visage humain, sourire&#10;&#10;Description générée automatiquement">
            <a:extLst>
              <a:ext uri="{FF2B5EF4-FFF2-40B4-BE49-F238E27FC236}">
                <a16:creationId xmlns:a16="http://schemas.microsoft.com/office/drawing/2014/main" id="{B2D57C21-B5BC-B31D-50CC-CBE086B7203B}"/>
              </a:ext>
            </a:extLst>
          </p:cNvPr>
          <p:cNvPicPr>
            <a:picLocks noChangeAspect="1"/>
          </p:cNvPicPr>
          <p:nvPr/>
        </p:nvPicPr>
        <p:blipFill>
          <a:blip r:embed="rId2"/>
          <a:srcRect l="19783" r="19783"/>
          <a:stretch>
            <a:fillRect/>
          </a:stretch>
        </p:blipFill>
        <p:spPr>
          <a:xfrm rot="8771">
            <a:off x="1011418" y="3627248"/>
            <a:ext cx="6081996" cy="6135297"/>
          </a:xfrm>
          <a:prstGeom prst="rect">
            <a:avLst/>
          </a:prstGeom>
        </p:spPr>
      </p:pic>
      <p:sp>
        <p:nvSpPr>
          <p:cNvPr id="17" name="ZoneTexte 16">
            <a:extLst>
              <a:ext uri="{FF2B5EF4-FFF2-40B4-BE49-F238E27FC236}">
                <a16:creationId xmlns:a16="http://schemas.microsoft.com/office/drawing/2014/main" id="{30E4246F-979D-DBD4-E70C-D34298090016}"/>
              </a:ext>
            </a:extLst>
          </p:cNvPr>
          <p:cNvSpPr txBox="1"/>
          <p:nvPr/>
        </p:nvSpPr>
        <p:spPr>
          <a:xfrm>
            <a:off x="8153400" y="6020643"/>
            <a:ext cx="7696199" cy="2062103"/>
          </a:xfrm>
          <a:prstGeom prst="rect">
            <a:avLst/>
          </a:prstGeom>
          <a:noFill/>
        </p:spPr>
        <p:txBody>
          <a:bodyPr wrap="square">
            <a:spAutoFit/>
          </a:bodyPr>
          <a:lstStyle/>
          <a:p>
            <a:pPr algn="just"/>
            <a:r>
              <a:rPr lang="fr-CA" sz="3200" dirty="0"/>
              <a:t>« Si ce projet fait sens pour vous, nous souhaitons cheminer ensemble, avec vos élèves et votre équipe, dans un esprit d’écoute, de créativité et de partage. »</a:t>
            </a:r>
          </a:p>
        </p:txBody>
      </p:sp>
      <p:sp>
        <p:nvSpPr>
          <p:cNvPr id="20" name="ZoneTexte 19">
            <a:extLst>
              <a:ext uri="{FF2B5EF4-FFF2-40B4-BE49-F238E27FC236}">
                <a16:creationId xmlns:a16="http://schemas.microsoft.com/office/drawing/2014/main" id="{6DDCB4D9-940A-A0EC-F827-305183471DDC}"/>
              </a:ext>
            </a:extLst>
          </p:cNvPr>
          <p:cNvSpPr txBox="1"/>
          <p:nvPr/>
        </p:nvSpPr>
        <p:spPr>
          <a:xfrm>
            <a:off x="1254660" y="1895384"/>
            <a:ext cx="3350077" cy="652102"/>
          </a:xfrm>
          <a:prstGeom prst="rect">
            <a:avLst/>
          </a:prstGeom>
          <a:noFill/>
        </p:spPr>
        <p:txBody>
          <a:bodyPr wrap="square">
            <a:spAutoFit/>
          </a:bodyPr>
          <a:lstStyle/>
          <a:p>
            <a:pPr algn="ctr">
              <a:lnSpc>
                <a:spcPts val="5197"/>
              </a:lnSpc>
            </a:pPr>
            <a:r>
              <a:rPr lang="en-US" sz="1800" b="1" dirty="0">
                <a:solidFill>
                  <a:srgbClr val="FF0000"/>
                </a:solidFill>
                <a:latin typeface="Open Sans Bold"/>
                <a:ea typeface="Open Sans Bold"/>
                <a:cs typeface="Open Sans Bold"/>
                <a:sym typeface="Open Sans Bold"/>
              </a:rPr>
              <a:t>A</a:t>
            </a:r>
            <a:r>
              <a:rPr lang="en-US" sz="1800" b="1" dirty="0">
                <a:solidFill>
                  <a:srgbClr val="00B050"/>
                </a:solidFill>
                <a:latin typeface="Open Sans Bold"/>
                <a:ea typeface="Open Sans Bold"/>
                <a:cs typeface="Open Sans Bold"/>
                <a:sym typeface="Open Sans Bold"/>
              </a:rPr>
              <a:t>R</a:t>
            </a:r>
            <a:r>
              <a:rPr lang="en-US" sz="1800" b="1" dirty="0">
                <a:solidFill>
                  <a:srgbClr val="D618B2"/>
                </a:solidFill>
                <a:latin typeface="Open Sans Bold"/>
                <a:ea typeface="Open Sans Bold"/>
                <a:cs typeface="Open Sans Bold"/>
                <a:sym typeface="Open Sans Bold"/>
              </a:rPr>
              <a:t>T</a:t>
            </a:r>
            <a:r>
              <a:rPr lang="en-US" sz="1200" b="1" dirty="0">
                <a:solidFill>
                  <a:srgbClr val="000000"/>
                </a:solidFill>
                <a:latin typeface="Open Sans Bold"/>
                <a:ea typeface="Open Sans Bold"/>
                <a:cs typeface="Open Sans Bold"/>
                <a:sym typeface="Open Sans Bold"/>
              </a:rPr>
              <a:t>S</a:t>
            </a:r>
            <a:r>
              <a:rPr lang="en-US" sz="1800" b="1" dirty="0">
                <a:solidFill>
                  <a:srgbClr val="000000"/>
                </a:solidFill>
                <a:latin typeface="Open Sans Bold"/>
                <a:ea typeface="Open Sans Bold"/>
                <a:cs typeface="Open Sans Bold"/>
                <a:sym typeface="Open Sans Bold"/>
              </a:rPr>
              <a:t>-LAB-ÉCOLE (</a:t>
            </a:r>
            <a:r>
              <a:rPr lang="en-US" sz="1800" b="1" dirty="0">
                <a:solidFill>
                  <a:srgbClr val="FF0000"/>
                </a:solidFill>
                <a:latin typeface="Open Sans Bold"/>
                <a:ea typeface="Open Sans Bold"/>
                <a:cs typeface="Open Sans Bold"/>
                <a:sym typeface="Open Sans Bold"/>
              </a:rPr>
              <a:t>A</a:t>
            </a:r>
            <a:r>
              <a:rPr lang="en-US" sz="1800" b="1" dirty="0">
                <a:solidFill>
                  <a:srgbClr val="00B050"/>
                </a:solidFill>
                <a:latin typeface="Open Sans Bold"/>
                <a:ea typeface="Open Sans Bold"/>
                <a:cs typeface="Open Sans Bold"/>
                <a:sym typeface="Open Sans Bold"/>
              </a:rPr>
              <a:t>L</a:t>
            </a:r>
            <a:r>
              <a:rPr lang="en-US" sz="1800" b="1" dirty="0">
                <a:solidFill>
                  <a:srgbClr val="D618B2"/>
                </a:solidFill>
                <a:latin typeface="Open Sans Bold"/>
                <a:ea typeface="Open Sans Bold"/>
                <a:cs typeface="Open Sans Bold"/>
                <a:sym typeface="Open Sans Bold"/>
              </a:rPr>
              <a:t>É</a:t>
            </a:r>
            <a:r>
              <a:rPr lang="en-US" sz="1800" b="1" dirty="0">
                <a:solidFill>
                  <a:srgbClr val="000000"/>
                </a:solidFill>
                <a:latin typeface="Open Sans Bold"/>
                <a:ea typeface="Open Sans Bold"/>
                <a:cs typeface="Open Sans Bold"/>
                <a:sym typeface="Open Sans Bold"/>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10886"/>
            <a:ext cx="18301278" cy="4599247"/>
            <a:chOff x="0" y="0"/>
            <a:chExt cx="5587333" cy="1383683"/>
          </a:xfrm>
        </p:grpSpPr>
        <p:sp>
          <p:nvSpPr>
            <p:cNvPr id="3" name="Freeform 3"/>
            <p:cNvSpPr/>
            <p:nvPr/>
          </p:nvSpPr>
          <p:spPr>
            <a:xfrm>
              <a:off x="0" y="0"/>
              <a:ext cx="5587333" cy="1383683"/>
            </a:xfrm>
            <a:custGeom>
              <a:avLst/>
              <a:gdLst/>
              <a:ahLst/>
              <a:cxnLst/>
              <a:rect l="l" t="t" r="r" b="b"/>
              <a:pathLst>
                <a:path w="5587333" h="1383683">
                  <a:moveTo>
                    <a:pt x="0" y="0"/>
                  </a:moveTo>
                  <a:lnTo>
                    <a:pt x="5587333" y="0"/>
                  </a:lnTo>
                  <a:lnTo>
                    <a:pt x="5587333" y="1383683"/>
                  </a:lnTo>
                  <a:lnTo>
                    <a:pt x="0" y="1383683"/>
                  </a:lnTo>
                  <a:close/>
                </a:path>
              </a:pathLst>
            </a:custGeom>
            <a:solidFill>
              <a:srgbClr val="EBE2D6"/>
            </a:solidFill>
          </p:spPr>
          <p:txBody>
            <a:bodyPr/>
            <a:lstStyle/>
            <a:p>
              <a:endParaRPr lang="fr-CA"/>
            </a:p>
          </p:txBody>
        </p:sp>
        <p:sp>
          <p:nvSpPr>
            <p:cNvPr id="4" name="TextBox 4"/>
            <p:cNvSpPr txBox="1"/>
            <p:nvPr/>
          </p:nvSpPr>
          <p:spPr>
            <a:xfrm>
              <a:off x="0" y="-38100"/>
              <a:ext cx="5587333" cy="1421783"/>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7349683" y="9345065"/>
            <a:ext cx="423967" cy="427585"/>
            <a:chOff x="0" y="0"/>
            <a:chExt cx="205716" cy="207472"/>
          </a:xfrm>
        </p:grpSpPr>
        <p:sp>
          <p:nvSpPr>
            <p:cNvPr id="21" name="Freeform 21"/>
            <p:cNvSpPr/>
            <p:nvPr/>
          </p:nvSpPr>
          <p:spPr>
            <a:xfrm>
              <a:off x="0" y="0"/>
              <a:ext cx="205716" cy="207472"/>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
          <p:nvSpPr>
            <p:cNvPr id="22" name="TextBox 22"/>
            <p:cNvSpPr txBox="1"/>
            <p:nvPr/>
          </p:nvSpPr>
          <p:spPr>
            <a:xfrm>
              <a:off x="0" y="-38100"/>
              <a:ext cx="205716" cy="245572"/>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6</a:t>
              </a:r>
            </a:p>
          </p:txBody>
        </p:sp>
      </p:grpSp>
      <p:sp>
        <p:nvSpPr>
          <p:cNvPr id="35" name="ZoneTexte 34">
            <a:extLst>
              <a:ext uri="{FF2B5EF4-FFF2-40B4-BE49-F238E27FC236}">
                <a16:creationId xmlns:a16="http://schemas.microsoft.com/office/drawing/2014/main" id="{86502AEA-CCEA-DE2C-CB99-419900F2AF1B}"/>
              </a:ext>
            </a:extLst>
          </p:cNvPr>
          <p:cNvSpPr txBox="1"/>
          <p:nvPr/>
        </p:nvSpPr>
        <p:spPr>
          <a:xfrm>
            <a:off x="909570" y="5356473"/>
            <a:ext cx="9282792" cy="3539430"/>
          </a:xfrm>
          <a:prstGeom prst="rect">
            <a:avLst/>
          </a:prstGeom>
          <a:noFill/>
        </p:spPr>
        <p:txBody>
          <a:bodyPr wrap="square">
            <a:spAutoFit/>
          </a:bodyPr>
          <a:lstStyle/>
          <a:p>
            <a:r>
              <a:rPr lang="fr-CA" sz="2800" b="1" dirty="0"/>
              <a:t>Merci à vous, enseignantes et enseignants, pour votre accueil et votre ouverture.</a:t>
            </a:r>
          </a:p>
          <a:p>
            <a:br>
              <a:rPr lang="fr-CA" sz="2800" b="1" dirty="0"/>
            </a:br>
            <a:r>
              <a:rPr lang="fr-CA" sz="2800" b="1" dirty="0"/>
              <a:t>Grâce à votre collaboration, nous pourrons apprendre aux côtés de vos élèves et enrichir notre formation.</a:t>
            </a:r>
          </a:p>
          <a:p>
            <a:br>
              <a:rPr lang="fr-CA" sz="2800" b="1" dirty="0"/>
            </a:br>
            <a:r>
              <a:rPr lang="fr-CA" sz="2800" b="1" dirty="0"/>
              <a:t>Nous sommes reconnaissantes et reconnaissants de cette chance de cheminer ensemble à travers l’art et l’éducation</a:t>
            </a:r>
            <a:r>
              <a:rPr lang="fr-CA" dirty="0"/>
              <a:t>.</a:t>
            </a:r>
          </a:p>
        </p:txBody>
      </p:sp>
      <p:sp>
        <p:nvSpPr>
          <p:cNvPr id="37" name="ZoneTexte 36">
            <a:extLst>
              <a:ext uri="{FF2B5EF4-FFF2-40B4-BE49-F238E27FC236}">
                <a16:creationId xmlns:a16="http://schemas.microsoft.com/office/drawing/2014/main" id="{60435D6C-C4D7-56D3-568D-787E7E2C6598}"/>
              </a:ext>
            </a:extLst>
          </p:cNvPr>
          <p:cNvSpPr txBox="1"/>
          <p:nvPr/>
        </p:nvSpPr>
        <p:spPr>
          <a:xfrm>
            <a:off x="811599" y="2795267"/>
            <a:ext cx="9478734" cy="968791"/>
          </a:xfrm>
          <a:prstGeom prst="rect">
            <a:avLst/>
          </a:prstGeom>
          <a:noFill/>
        </p:spPr>
        <p:txBody>
          <a:bodyPr wrap="square">
            <a:spAutoFit/>
          </a:bodyPr>
          <a:lstStyle/>
          <a:p>
            <a:pPr>
              <a:lnSpc>
                <a:spcPts val="3360"/>
              </a:lnSpc>
            </a:pPr>
            <a:r>
              <a:rPr lang="fr-CA" sz="3200" dirty="0"/>
              <a:t>« Ensemble, nous mettrons nos compétences au service de la culture et des arts pour les faire vivre à l’école. »</a:t>
            </a:r>
            <a:endParaRPr lang="en-US" sz="3200" dirty="0">
              <a:solidFill>
                <a:srgbClr val="000000"/>
              </a:solidFill>
              <a:latin typeface="Poppins"/>
              <a:ea typeface="Poppins"/>
              <a:cs typeface="Poppins"/>
              <a:sym typeface="Poppins"/>
            </a:endParaRPr>
          </a:p>
        </p:txBody>
      </p:sp>
      <p:sp>
        <p:nvSpPr>
          <p:cNvPr id="39" name="ZoneTexte 38">
            <a:extLst>
              <a:ext uri="{FF2B5EF4-FFF2-40B4-BE49-F238E27FC236}">
                <a16:creationId xmlns:a16="http://schemas.microsoft.com/office/drawing/2014/main" id="{E8778530-E5C6-6DE7-16BA-88D912E84B60}"/>
              </a:ext>
            </a:extLst>
          </p:cNvPr>
          <p:cNvSpPr txBox="1"/>
          <p:nvPr/>
        </p:nvSpPr>
        <p:spPr>
          <a:xfrm>
            <a:off x="811599" y="723900"/>
            <a:ext cx="3588201" cy="1842749"/>
          </a:xfrm>
          <a:prstGeom prst="rect">
            <a:avLst/>
          </a:prstGeom>
          <a:noFill/>
        </p:spPr>
        <p:txBody>
          <a:bodyPr wrap="square">
            <a:spAutoFit/>
          </a:bodyPr>
          <a:lstStyle/>
          <a:p>
            <a:pPr algn="ctr">
              <a:lnSpc>
                <a:spcPts val="14996"/>
              </a:lnSpc>
            </a:pPr>
            <a:r>
              <a:rPr lang="en-US" sz="9600" b="1" spc="-353" dirty="0">
                <a:solidFill>
                  <a:srgbClr val="000000"/>
                </a:solidFill>
                <a:latin typeface="Roboto Bold"/>
                <a:ea typeface="Roboto Bold"/>
                <a:cs typeface="Roboto Bold"/>
                <a:sym typeface="Roboto Bold"/>
              </a:rPr>
              <a:t>Merci.</a:t>
            </a:r>
          </a:p>
        </p:txBody>
      </p:sp>
      <p:sp>
        <p:nvSpPr>
          <p:cNvPr id="41" name="ZoneTexte 40">
            <a:extLst>
              <a:ext uri="{FF2B5EF4-FFF2-40B4-BE49-F238E27FC236}">
                <a16:creationId xmlns:a16="http://schemas.microsoft.com/office/drawing/2014/main" id="{FCB16BFE-684F-3850-5E19-0C0F3190C7F4}"/>
              </a:ext>
            </a:extLst>
          </p:cNvPr>
          <p:cNvSpPr txBox="1"/>
          <p:nvPr/>
        </p:nvSpPr>
        <p:spPr>
          <a:xfrm>
            <a:off x="11729358" y="1282835"/>
            <a:ext cx="6044292" cy="724878"/>
          </a:xfrm>
          <a:prstGeom prst="rect">
            <a:avLst/>
          </a:prstGeom>
          <a:noFill/>
        </p:spPr>
        <p:txBody>
          <a:bodyPr wrap="square">
            <a:spAutoFit/>
          </a:bodyPr>
          <a:lstStyle/>
          <a:p>
            <a:pPr algn="ctr">
              <a:lnSpc>
                <a:spcPts val="5197"/>
              </a:lnSpc>
            </a:pPr>
            <a:r>
              <a:rPr lang="en-US" sz="4000" b="1" dirty="0">
                <a:solidFill>
                  <a:srgbClr val="FF0000"/>
                </a:solidFill>
                <a:latin typeface="Open Sans Bold"/>
                <a:ea typeface="Open Sans Bold"/>
                <a:cs typeface="Open Sans Bold"/>
                <a:sym typeface="Open Sans Bold"/>
              </a:rPr>
              <a:t>A</a:t>
            </a:r>
            <a:r>
              <a:rPr lang="en-US" sz="4000" b="1" dirty="0">
                <a:solidFill>
                  <a:srgbClr val="00B050"/>
                </a:solidFill>
                <a:latin typeface="Open Sans Bold"/>
                <a:ea typeface="Open Sans Bold"/>
                <a:cs typeface="Open Sans Bold"/>
                <a:sym typeface="Open Sans Bold"/>
              </a:rPr>
              <a:t>R</a:t>
            </a:r>
            <a:r>
              <a:rPr lang="en-US" sz="4000" b="1" dirty="0">
                <a:solidFill>
                  <a:srgbClr val="D618B2"/>
                </a:solidFill>
                <a:latin typeface="Open Sans Bold"/>
                <a:ea typeface="Open Sans Bold"/>
                <a:cs typeface="Open Sans Bold"/>
                <a:sym typeface="Open Sans Bold"/>
              </a:rPr>
              <a:t>T</a:t>
            </a:r>
            <a:r>
              <a:rPr lang="en-US" sz="4000" b="1" dirty="0">
                <a:solidFill>
                  <a:srgbClr val="000000"/>
                </a:solidFill>
                <a:latin typeface="Open Sans Bold"/>
                <a:ea typeface="Open Sans Bold"/>
                <a:cs typeface="Open Sans Bold"/>
                <a:sym typeface="Open Sans Bold"/>
              </a:rPr>
              <a:t>S-LAB-ÉCOLE (</a:t>
            </a:r>
            <a:r>
              <a:rPr lang="en-US" sz="4000" b="1" dirty="0">
                <a:solidFill>
                  <a:srgbClr val="FF0000"/>
                </a:solidFill>
                <a:latin typeface="Open Sans Bold"/>
                <a:ea typeface="Open Sans Bold"/>
                <a:cs typeface="Open Sans Bold"/>
                <a:sym typeface="Open Sans Bold"/>
              </a:rPr>
              <a:t>A</a:t>
            </a:r>
            <a:r>
              <a:rPr lang="en-US" sz="4000" b="1" dirty="0">
                <a:solidFill>
                  <a:srgbClr val="00B050"/>
                </a:solidFill>
                <a:latin typeface="Open Sans Bold"/>
                <a:ea typeface="Open Sans Bold"/>
                <a:cs typeface="Open Sans Bold"/>
                <a:sym typeface="Open Sans Bold"/>
              </a:rPr>
              <a:t>L</a:t>
            </a:r>
            <a:r>
              <a:rPr lang="en-US" sz="4000" b="1" dirty="0">
                <a:solidFill>
                  <a:srgbClr val="D618B2"/>
                </a:solidFill>
                <a:latin typeface="Open Sans Bold"/>
                <a:ea typeface="Open Sans Bold"/>
                <a:cs typeface="Open Sans Bold"/>
                <a:sym typeface="Open Sans Bold"/>
              </a:rPr>
              <a:t>É</a:t>
            </a:r>
            <a:r>
              <a:rPr lang="en-US" sz="4000" b="1" dirty="0">
                <a:solidFill>
                  <a:srgbClr val="000000"/>
                </a:solidFill>
                <a:latin typeface="Open Sans Bold"/>
                <a:ea typeface="Open Sans Bold"/>
                <a:cs typeface="Open Sans Bold"/>
                <a:sym typeface="Open Sans Bold"/>
              </a:rPr>
              <a:t>)</a:t>
            </a:r>
          </a:p>
        </p:txBody>
      </p:sp>
      <p:pic>
        <p:nvPicPr>
          <p:cNvPr id="43" name="Image 42" descr="Une image contenant habits, plage, collage, capture d’écran&#10;&#10;Le contenu généré par l’IA peut être incorrect.">
            <a:extLst>
              <a:ext uri="{FF2B5EF4-FFF2-40B4-BE49-F238E27FC236}">
                <a16:creationId xmlns:a16="http://schemas.microsoft.com/office/drawing/2014/main" id="{8EEC1254-27B6-B23D-2AB5-43FCB73EE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0" y="2817038"/>
            <a:ext cx="7103859" cy="60788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4350" y="311910"/>
            <a:ext cx="17506950" cy="9369643"/>
            <a:chOff x="-84742" y="-38100"/>
            <a:chExt cx="5990608" cy="3206147"/>
          </a:xfrm>
        </p:grpSpPr>
        <p:sp>
          <p:nvSpPr>
            <p:cNvPr id="3" name="Freeform 3"/>
            <p:cNvSpPr/>
            <p:nvPr/>
          </p:nvSpPr>
          <p:spPr>
            <a:xfrm>
              <a:off x="-84742" y="-19050"/>
              <a:ext cx="5905866" cy="3168047"/>
            </a:xfrm>
            <a:custGeom>
              <a:avLst/>
              <a:gdLst/>
              <a:ahLst/>
              <a:cxnLst/>
              <a:rect l="l" t="t" r="r" b="b"/>
              <a:pathLst>
                <a:path w="5905866" h="3168047">
                  <a:moveTo>
                    <a:pt x="0" y="0"/>
                  </a:moveTo>
                  <a:lnTo>
                    <a:pt x="5905866" y="0"/>
                  </a:lnTo>
                  <a:lnTo>
                    <a:pt x="5905866" y="3168047"/>
                  </a:lnTo>
                  <a:lnTo>
                    <a:pt x="0" y="3168047"/>
                  </a:lnTo>
                  <a:close/>
                </a:path>
              </a:pathLst>
            </a:custGeom>
            <a:solidFill>
              <a:srgbClr val="EBE2D6"/>
            </a:solidFill>
          </p:spPr>
          <p:txBody>
            <a:bodyPr/>
            <a:lstStyle/>
            <a:p>
              <a:endParaRPr lang="fr-CA"/>
            </a:p>
          </p:txBody>
        </p:sp>
        <p:sp>
          <p:nvSpPr>
            <p:cNvPr id="4" name="TextBox 4"/>
            <p:cNvSpPr txBox="1"/>
            <p:nvPr/>
          </p:nvSpPr>
          <p:spPr>
            <a:xfrm>
              <a:off x="0" y="-38100"/>
              <a:ext cx="5905866" cy="320614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6794237" y="6210300"/>
            <a:ext cx="5461525" cy="289375"/>
          </a:xfrm>
          <a:prstGeom prst="rect">
            <a:avLst/>
          </a:prstGeom>
        </p:spPr>
        <p:txBody>
          <a:bodyPr wrap="square" lIns="0" tIns="0" rIns="0" bIns="0" rtlCol="0" anchor="t">
            <a:spAutoFit/>
          </a:bodyPr>
          <a:lstStyle/>
          <a:p>
            <a:pPr algn="ctr">
              <a:lnSpc>
                <a:spcPts val="2100"/>
              </a:lnSpc>
            </a:pPr>
            <a:r>
              <a:rPr lang="en-US" sz="3200" b="1" dirty="0">
                <a:solidFill>
                  <a:srgbClr val="000000"/>
                </a:solidFill>
                <a:latin typeface="Lato Bold"/>
                <a:ea typeface="Lato Bold"/>
                <a:cs typeface="Lato Bold"/>
                <a:sym typeface="Lato Bold"/>
              </a:rPr>
              <a:t>sonia_fournier@uqar.ca</a:t>
            </a:r>
          </a:p>
        </p:txBody>
      </p:sp>
      <p:sp>
        <p:nvSpPr>
          <p:cNvPr id="10" name="TextBox 10"/>
          <p:cNvSpPr txBox="1"/>
          <p:nvPr/>
        </p:nvSpPr>
        <p:spPr>
          <a:xfrm>
            <a:off x="1752600" y="4985728"/>
            <a:ext cx="15544800" cy="440442"/>
          </a:xfrm>
          <a:prstGeom prst="rect">
            <a:avLst/>
          </a:prstGeom>
        </p:spPr>
        <p:txBody>
          <a:bodyPr wrap="square" lIns="0" tIns="0" rIns="0" bIns="0" rtlCol="0" anchor="t">
            <a:spAutoFit/>
          </a:bodyPr>
          <a:lstStyle/>
          <a:p>
            <a:pPr algn="ctr">
              <a:lnSpc>
                <a:spcPts val="3360"/>
              </a:lnSpc>
            </a:pPr>
            <a:r>
              <a:rPr lang="fr-CA" sz="3200" dirty="0"/>
              <a:t> Pour toute information supplémentaire </a:t>
            </a:r>
            <a:endParaRPr lang="en-US" sz="3200" dirty="0">
              <a:solidFill>
                <a:srgbClr val="000000"/>
              </a:solidFill>
              <a:latin typeface="Poppins"/>
              <a:ea typeface="Poppins"/>
              <a:cs typeface="Poppins"/>
              <a:sym typeface="Poppins"/>
            </a:endParaRPr>
          </a:p>
        </p:txBody>
      </p:sp>
      <p:sp>
        <p:nvSpPr>
          <p:cNvPr id="12" name="ZoneTexte 11">
            <a:extLst>
              <a:ext uri="{FF2B5EF4-FFF2-40B4-BE49-F238E27FC236}">
                <a16:creationId xmlns:a16="http://schemas.microsoft.com/office/drawing/2014/main" id="{A9A334A8-87A5-FFE6-8478-A72F83F3443A}"/>
              </a:ext>
            </a:extLst>
          </p:cNvPr>
          <p:cNvSpPr txBox="1"/>
          <p:nvPr/>
        </p:nvSpPr>
        <p:spPr>
          <a:xfrm>
            <a:off x="4819650" y="2933700"/>
            <a:ext cx="9144000" cy="698396"/>
          </a:xfrm>
          <a:prstGeom prst="rect">
            <a:avLst/>
          </a:prstGeom>
          <a:noFill/>
        </p:spPr>
        <p:txBody>
          <a:bodyPr wrap="square">
            <a:spAutoFit/>
          </a:bodyPr>
          <a:lstStyle/>
          <a:p>
            <a:pPr algn="ctr">
              <a:lnSpc>
                <a:spcPts val="5197"/>
              </a:lnSpc>
            </a:pPr>
            <a:r>
              <a:rPr lang="en-US" sz="3200" b="1" dirty="0">
                <a:solidFill>
                  <a:srgbClr val="FF0000"/>
                </a:solidFill>
                <a:latin typeface="Open Sans Bold"/>
                <a:ea typeface="Open Sans Bold"/>
                <a:cs typeface="Open Sans Bold"/>
                <a:sym typeface="Open Sans Bold"/>
              </a:rPr>
              <a:t>A</a:t>
            </a:r>
            <a:r>
              <a:rPr lang="en-US" sz="3200" b="1" dirty="0">
                <a:solidFill>
                  <a:srgbClr val="00B050"/>
                </a:solidFill>
                <a:latin typeface="Open Sans Bold"/>
                <a:ea typeface="Open Sans Bold"/>
                <a:cs typeface="Open Sans Bold"/>
                <a:sym typeface="Open Sans Bold"/>
              </a:rPr>
              <a:t>R</a:t>
            </a:r>
            <a:r>
              <a:rPr lang="en-US" sz="3200" b="1" dirty="0">
                <a:solidFill>
                  <a:srgbClr val="D618B2"/>
                </a:solidFill>
                <a:latin typeface="Open Sans Bold"/>
                <a:ea typeface="Open Sans Bold"/>
                <a:cs typeface="Open Sans Bold"/>
                <a:sym typeface="Open Sans Bold"/>
              </a:rPr>
              <a:t>T</a:t>
            </a:r>
            <a:r>
              <a:rPr lang="en-US" sz="3200" b="1" dirty="0">
                <a:solidFill>
                  <a:srgbClr val="000000"/>
                </a:solidFill>
                <a:latin typeface="Open Sans Bold"/>
                <a:ea typeface="Open Sans Bold"/>
                <a:cs typeface="Open Sans Bold"/>
                <a:sym typeface="Open Sans Bold"/>
              </a:rPr>
              <a:t>S-LAB-ÉCOLE (</a:t>
            </a:r>
            <a:r>
              <a:rPr lang="en-US" sz="3200" b="1" dirty="0">
                <a:solidFill>
                  <a:srgbClr val="FF0000"/>
                </a:solidFill>
                <a:latin typeface="Open Sans Bold"/>
                <a:ea typeface="Open Sans Bold"/>
                <a:cs typeface="Open Sans Bold"/>
                <a:sym typeface="Open Sans Bold"/>
              </a:rPr>
              <a:t>A</a:t>
            </a:r>
            <a:r>
              <a:rPr lang="en-US" sz="3200" b="1" dirty="0">
                <a:solidFill>
                  <a:srgbClr val="00B050"/>
                </a:solidFill>
                <a:latin typeface="Open Sans Bold"/>
                <a:ea typeface="Open Sans Bold"/>
                <a:cs typeface="Open Sans Bold"/>
                <a:sym typeface="Open Sans Bold"/>
              </a:rPr>
              <a:t>L</a:t>
            </a:r>
            <a:r>
              <a:rPr lang="en-US" sz="3200" b="1" dirty="0">
                <a:solidFill>
                  <a:srgbClr val="D618B2"/>
                </a:solidFill>
                <a:latin typeface="Open Sans Bold"/>
                <a:ea typeface="Open Sans Bold"/>
                <a:cs typeface="Open Sans Bold"/>
                <a:sym typeface="Open Sans Bold"/>
              </a:rPr>
              <a:t>É</a:t>
            </a:r>
            <a:r>
              <a:rPr lang="en-US" sz="3200" b="1" dirty="0">
                <a:solidFill>
                  <a:srgbClr val="000000"/>
                </a:solidFill>
                <a:latin typeface="Open Sans Bold"/>
                <a:ea typeface="Open Sans Bold"/>
                <a:cs typeface="Open Sans Bold"/>
                <a:sym typeface="Open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22315" y="3429000"/>
            <a:ext cx="4901479" cy="6993794"/>
            <a:chOff x="0" y="0"/>
            <a:chExt cx="1474609" cy="2104082"/>
          </a:xfrm>
        </p:grpSpPr>
        <p:sp>
          <p:nvSpPr>
            <p:cNvPr id="3" name="Freeform 3"/>
            <p:cNvSpPr/>
            <p:nvPr/>
          </p:nvSpPr>
          <p:spPr>
            <a:xfrm>
              <a:off x="0" y="0"/>
              <a:ext cx="1474609" cy="2104082"/>
            </a:xfrm>
            <a:custGeom>
              <a:avLst/>
              <a:gdLst/>
              <a:ahLst/>
              <a:cxnLst/>
              <a:rect l="l" t="t" r="r" b="b"/>
              <a:pathLst>
                <a:path w="1474609" h="2104082">
                  <a:moveTo>
                    <a:pt x="0" y="0"/>
                  </a:moveTo>
                  <a:lnTo>
                    <a:pt x="1474609" y="0"/>
                  </a:lnTo>
                  <a:lnTo>
                    <a:pt x="1474609" y="2104082"/>
                  </a:lnTo>
                  <a:lnTo>
                    <a:pt x="0" y="2104082"/>
                  </a:lnTo>
                  <a:close/>
                </a:path>
              </a:pathLst>
            </a:custGeom>
            <a:solidFill>
              <a:srgbClr val="EBE2D6"/>
            </a:solidFill>
          </p:spPr>
          <p:txBody>
            <a:bodyPr/>
            <a:lstStyle/>
            <a:p>
              <a:endParaRPr lang="fr-CA"/>
            </a:p>
          </p:txBody>
        </p:sp>
        <p:sp>
          <p:nvSpPr>
            <p:cNvPr id="4" name="TextBox 4"/>
            <p:cNvSpPr txBox="1"/>
            <p:nvPr/>
          </p:nvSpPr>
          <p:spPr>
            <a:xfrm>
              <a:off x="0" y="-38100"/>
              <a:ext cx="1474609" cy="214218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7349683" y="9345065"/>
            <a:ext cx="423967" cy="427585"/>
            <a:chOff x="0" y="0"/>
            <a:chExt cx="205716" cy="207472"/>
          </a:xfrm>
        </p:grpSpPr>
        <p:sp>
          <p:nvSpPr>
            <p:cNvPr id="8" name="Freeform 8"/>
            <p:cNvSpPr/>
            <p:nvPr/>
          </p:nvSpPr>
          <p:spPr>
            <a:xfrm>
              <a:off x="0" y="0"/>
              <a:ext cx="205716" cy="207472"/>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
          <p:nvSpPr>
            <p:cNvPr id="9" name="TextBox 9"/>
            <p:cNvSpPr txBox="1"/>
            <p:nvPr/>
          </p:nvSpPr>
          <p:spPr>
            <a:xfrm>
              <a:off x="0" y="-38100"/>
              <a:ext cx="205716" cy="245572"/>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2</a:t>
              </a:r>
            </a:p>
          </p:txBody>
        </p:sp>
      </p:grpSp>
      <p:sp>
        <p:nvSpPr>
          <p:cNvPr id="10" name="TextBox 10"/>
          <p:cNvSpPr txBox="1"/>
          <p:nvPr/>
        </p:nvSpPr>
        <p:spPr>
          <a:xfrm>
            <a:off x="1028700" y="1710687"/>
            <a:ext cx="7060045" cy="1150956"/>
          </a:xfrm>
          <a:prstGeom prst="rect">
            <a:avLst/>
          </a:prstGeom>
        </p:spPr>
        <p:txBody>
          <a:bodyPr lIns="0" tIns="0" rIns="0" bIns="0" rtlCol="0" anchor="t">
            <a:spAutoFit/>
          </a:bodyPr>
          <a:lstStyle/>
          <a:p>
            <a:pPr algn="l">
              <a:lnSpc>
                <a:spcPts val="10517"/>
              </a:lnSpc>
            </a:pPr>
            <a:r>
              <a:rPr lang="en-US" sz="4400" b="1" spc="-247" dirty="0">
                <a:solidFill>
                  <a:srgbClr val="000000"/>
                </a:solidFill>
                <a:latin typeface="Roboto Bold"/>
                <a:ea typeface="Roboto Bold"/>
                <a:cs typeface="Roboto Bold"/>
                <a:sym typeface="Roboto Bold"/>
              </a:rPr>
              <a:t>Introduction</a:t>
            </a:r>
          </a:p>
        </p:txBody>
      </p:sp>
      <p:sp>
        <p:nvSpPr>
          <p:cNvPr id="11" name="TextBox 11"/>
          <p:cNvSpPr txBox="1"/>
          <p:nvPr/>
        </p:nvSpPr>
        <p:spPr>
          <a:xfrm>
            <a:off x="1028700" y="3004187"/>
            <a:ext cx="7153843" cy="566374"/>
          </a:xfrm>
          <a:prstGeom prst="rect">
            <a:avLst/>
          </a:prstGeom>
        </p:spPr>
        <p:txBody>
          <a:bodyPr lIns="0" tIns="0" rIns="0" bIns="0" rtlCol="0" anchor="t">
            <a:spAutoFit/>
          </a:bodyPr>
          <a:lstStyle/>
          <a:p>
            <a:pPr algn="ctr">
              <a:lnSpc>
                <a:spcPts val="5197"/>
              </a:lnSpc>
            </a:pPr>
            <a:r>
              <a:rPr lang="en-US" sz="2000" b="1">
                <a:solidFill>
                  <a:srgbClr val="FF0000"/>
                </a:solidFill>
                <a:latin typeface="Open Sans Bold"/>
                <a:ea typeface="Open Sans Bold"/>
                <a:cs typeface="Open Sans Bold"/>
                <a:sym typeface="Open Sans Bold"/>
              </a:rPr>
              <a:t>A</a:t>
            </a:r>
            <a:r>
              <a:rPr lang="en-US" sz="2000" b="1">
                <a:solidFill>
                  <a:srgbClr val="00B050"/>
                </a:solidFill>
                <a:latin typeface="Open Sans Bold"/>
                <a:ea typeface="Open Sans Bold"/>
                <a:cs typeface="Open Sans Bold"/>
                <a:sym typeface="Open Sans Bold"/>
              </a:rPr>
              <a:t>R</a:t>
            </a:r>
            <a:r>
              <a:rPr lang="en-US" sz="2000" b="1">
                <a:solidFill>
                  <a:srgbClr val="D618B2"/>
                </a:solidFill>
                <a:latin typeface="Open Sans Bold"/>
                <a:ea typeface="Open Sans Bold"/>
                <a:cs typeface="Open Sans Bold"/>
                <a:sym typeface="Open Sans Bold"/>
              </a:rPr>
              <a:t>T</a:t>
            </a:r>
            <a:r>
              <a:rPr lang="en-US" sz="1400" b="1">
                <a:solidFill>
                  <a:srgbClr val="000000"/>
                </a:solidFill>
                <a:latin typeface="Open Sans Bold"/>
                <a:ea typeface="Open Sans Bold"/>
                <a:cs typeface="Open Sans Bold"/>
                <a:sym typeface="Open Sans Bold"/>
              </a:rPr>
              <a:t>S</a:t>
            </a:r>
            <a:r>
              <a:rPr lang="en-US" sz="2000" b="1">
                <a:solidFill>
                  <a:srgbClr val="000000"/>
                </a:solidFill>
                <a:latin typeface="Open Sans Bold"/>
                <a:ea typeface="Open Sans Bold"/>
                <a:cs typeface="Open Sans Bold"/>
                <a:sym typeface="Open Sans Bold"/>
              </a:rPr>
              <a:t>-LAB-ÉCOLE (</a:t>
            </a:r>
            <a:r>
              <a:rPr lang="en-US" sz="2000" b="1">
                <a:solidFill>
                  <a:srgbClr val="FF0000"/>
                </a:solidFill>
                <a:latin typeface="Open Sans Bold"/>
                <a:ea typeface="Open Sans Bold"/>
                <a:cs typeface="Open Sans Bold"/>
                <a:sym typeface="Open Sans Bold"/>
              </a:rPr>
              <a:t>A</a:t>
            </a:r>
            <a:r>
              <a:rPr lang="en-US" sz="2000" b="1">
                <a:solidFill>
                  <a:srgbClr val="00B050"/>
                </a:solidFill>
                <a:latin typeface="Open Sans Bold"/>
                <a:ea typeface="Open Sans Bold"/>
                <a:cs typeface="Open Sans Bold"/>
                <a:sym typeface="Open Sans Bold"/>
              </a:rPr>
              <a:t>L</a:t>
            </a:r>
            <a:r>
              <a:rPr lang="en-US" sz="2000" b="1">
                <a:solidFill>
                  <a:srgbClr val="D618B2"/>
                </a:solidFill>
                <a:latin typeface="Open Sans Bold"/>
                <a:ea typeface="Open Sans Bold"/>
                <a:cs typeface="Open Sans Bold"/>
                <a:sym typeface="Open Sans Bold"/>
              </a:rPr>
              <a:t>É</a:t>
            </a:r>
            <a:r>
              <a:rPr lang="en-US" sz="2000" b="1">
                <a:solidFill>
                  <a:srgbClr val="000000"/>
                </a:solidFill>
                <a:latin typeface="Open Sans Bold"/>
                <a:ea typeface="Open Sans Bold"/>
                <a:cs typeface="Open Sans Bold"/>
                <a:sym typeface="Open Sans Bold"/>
              </a:rPr>
              <a:t>)</a:t>
            </a:r>
            <a:endParaRPr lang="en-US" sz="2000" b="1" dirty="0">
              <a:solidFill>
                <a:srgbClr val="000000"/>
              </a:solidFill>
              <a:latin typeface="Open Sans Bold"/>
              <a:ea typeface="Open Sans Bold"/>
              <a:cs typeface="Open Sans Bold"/>
              <a:sym typeface="Open Sans Bold"/>
            </a:endParaRPr>
          </a:p>
        </p:txBody>
      </p:sp>
      <p:sp>
        <p:nvSpPr>
          <p:cNvPr id="12" name="TextBox 12"/>
          <p:cNvSpPr txBox="1"/>
          <p:nvPr/>
        </p:nvSpPr>
        <p:spPr>
          <a:xfrm>
            <a:off x="1028700" y="3986542"/>
            <a:ext cx="7539292" cy="2215991"/>
          </a:xfrm>
          <a:prstGeom prst="rect">
            <a:avLst/>
          </a:prstGeom>
        </p:spPr>
        <p:txBody>
          <a:bodyPr lIns="0" tIns="0" rIns="0" bIns="0" rtlCol="0" anchor="t">
            <a:spAutoFit/>
          </a:bodyPr>
          <a:lstStyle/>
          <a:p>
            <a:pPr fontAlgn="base" hangingPunct="0"/>
            <a:r>
              <a:rPr lang="fr-CA" b="1" dirty="0"/>
              <a:t>Résumé du projet ARTS-LAB-ÉCOLE (ALÉ)</a:t>
            </a:r>
            <a:endParaRPr lang="fr-CA" dirty="0"/>
          </a:p>
          <a:p>
            <a:pPr fontAlgn="base" hangingPunct="0"/>
            <a:r>
              <a:rPr lang="fr-CA" b="1" dirty="0"/>
              <a:t> </a:t>
            </a:r>
            <a:endParaRPr lang="fr-CA" dirty="0"/>
          </a:p>
          <a:p>
            <a:pPr algn="just" fontAlgn="base" hangingPunct="0"/>
            <a:r>
              <a:rPr lang="fr-CA" dirty="0"/>
              <a:t>Le projet ARTS-LAB-ÉCOLE (ALÉ) s’inscrit dans un partenariat émergent entre l’école du Boisé-des-Prés de Rimouski et l’Université du Québec à Rimouski (UQAR). Il vise à jumeler des classes du préscolaire à la 6e année avec des étudiantes et étudiants en formation initiale à l’enseignement. Ce partenariat mise sur la richesse des échanges intergénérationnels et interdisciplinaires, au service de la réussite éducative.</a:t>
            </a:r>
          </a:p>
        </p:txBody>
      </p:sp>
      <p:sp>
        <p:nvSpPr>
          <p:cNvPr id="13" name="TextBox 13"/>
          <p:cNvSpPr txBox="1"/>
          <p:nvPr/>
        </p:nvSpPr>
        <p:spPr>
          <a:xfrm>
            <a:off x="1036545" y="6819900"/>
            <a:ext cx="7531447" cy="1384995"/>
          </a:xfrm>
          <a:prstGeom prst="rect">
            <a:avLst/>
          </a:prstGeom>
        </p:spPr>
        <p:txBody>
          <a:bodyPr lIns="0" tIns="0" rIns="0" bIns="0" rtlCol="0" anchor="t">
            <a:spAutoFit/>
          </a:bodyPr>
          <a:lstStyle/>
          <a:p>
            <a:pPr algn="just" fontAlgn="base" hangingPunct="0"/>
            <a:r>
              <a:rPr lang="fr-CA" dirty="0"/>
              <a:t>Les recherches démontrent que les élèves qui participent à des activités culturelles et artistiques développent des compétences transversales qui dépassent le cadre académique : amélioration des résultats scolaires, développement de la créativité, compétences en lecture, agilité et aptitude à la collaboration.</a:t>
            </a:r>
          </a:p>
        </p:txBody>
      </p:sp>
      <p:pic>
        <p:nvPicPr>
          <p:cNvPr id="16" name="Espace réservé pour une image  49" descr="Une image contenant habits, personne, Visage humain, Apprentissage&#10;&#10;Description générée automatiquement">
            <a:extLst>
              <a:ext uri="{FF2B5EF4-FFF2-40B4-BE49-F238E27FC236}">
                <a16:creationId xmlns:a16="http://schemas.microsoft.com/office/drawing/2014/main" id="{D8C20394-8863-0E78-C03F-4A25F4B252B6}"/>
              </a:ext>
            </a:extLst>
          </p:cNvPr>
          <p:cNvPicPr>
            <a:picLocks noChangeAspect="1"/>
          </p:cNvPicPr>
          <p:nvPr/>
        </p:nvPicPr>
        <p:blipFill>
          <a:blip r:embed="rId2"/>
          <a:srcRect l="12501" r="12501"/>
          <a:stretch>
            <a:fillRect/>
          </a:stretch>
        </p:blipFill>
        <p:spPr>
          <a:xfrm rot="21368026">
            <a:off x="10816142" y="485835"/>
            <a:ext cx="6741867" cy="6785220"/>
          </a:xfrm>
          <a:prstGeom prst="rect">
            <a:avLst/>
          </a:prstGeom>
        </p:spPr>
      </p:pic>
      <p:pic>
        <p:nvPicPr>
          <p:cNvPr id="17" name="Espace réservé pour une image  19" descr="Une image contenant habits, intérieur, personne, mur&#10;&#10;Description générée automatiquement">
            <a:extLst>
              <a:ext uri="{FF2B5EF4-FFF2-40B4-BE49-F238E27FC236}">
                <a16:creationId xmlns:a16="http://schemas.microsoft.com/office/drawing/2014/main" id="{009344F1-D109-19C7-306C-99A8C15AB5D6}"/>
              </a:ext>
            </a:extLst>
          </p:cNvPr>
          <p:cNvPicPr>
            <a:picLocks noChangeAspect="1"/>
          </p:cNvPicPr>
          <p:nvPr/>
        </p:nvPicPr>
        <p:blipFill>
          <a:blip r:embed="rId3"/>
          <a:srcRect l="12054" r="12054"/>
          <a:stretch>
            <a:fillRect/>
          </a:stretch>
        </p:blipFill>
        <p:spPr>
          <a:xfrm rot="255622">
            <a:off x="10370064" y="5248058"/>
            <a:ext cx="4591980" cy="44584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5CDA-B7AC-46BE-A3A6-50FE3820D54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D504FB-455F-51CE-1393-4F60E668804E}"/>
              </a:ext>
            </a:extLst>
          </p:cNvPr>
          <p:cNvGrpSpPr/>
          <p:nvPr/>
        </p:nvGrpSpPr>
        <p:grpSpPr>
          <a:xfrm>
            <a:off x="13522315" y="3429000"/>
            <a:ext cx="4901479" cy="6993794"/>
            <a:chOff x="0" y="0"/>
            <a:chExt cx="1474609" cy="2104082"/>
          </a:xfrm>
        </p:grpSpPr>
        <p:sp>
          <p:nvSpPr>
            <p:cNvPr id="3" name="Freeform 3">
              <a:extLst>
                <a:ext uri="{FF2B5EF4-FFF2-40B4-BE49-F238E27FC236}">
                  <a16:creationId xmlns:a16="http://schemas.microsoft.com/office/drawing/2014/main" id="{B58FDE15-2402-98A0-87F5-162F1018066D}"/>
                </a:ext>
              </a:extLst>
            </p:cNvPr>
            <p:cNvSpPr/>
            <p:nvPr/>
          </p:nvSpPr>
          <p:spPr>
            <a:xfrm>
              <a:off x="0" y="0"/>
              <a:ext cx="1474609" cy="2104082"/>
            </a:xfrm>
            <a:custGeom>
              <a:avLst/>
              <a:gdLst/>
              <a:ahLst/>
              <a:cxnLst/>
              <a:rect l="l" t="t" r="r" b="b"/>
              <a:pathLst>
                <a:path w="1474609" h="2104082">
                  <a:moveTo>
                    <a:pt x="0" y="0"/>
                  </a:moveTo>
                  <a:lnTo>
                    <a:pt x="1474609" y="0"/>
                  </a:lnTo>
                  <a:lnTo>
                    <a:pt x="1474609" y="2104082"/>
                  </a:lnTo>
                  <a:lnTo>
                    <a:pt x="0" y="2104082"/>
                  </a:lnTo>
                  <a:close/>
                </a:path>
              </a:pathLst>
            </a:custGeom>
            <a:solidFill>
              <a:srgbClr val="EBE2D6"/>
            </a:solidFill>
          </p:spPr>
          <p:txBody>
            <a:bodyPr/>
            <a:lstStyle/>
            <a:p>
              <a:endParaRPr lang="fr-CA"/>
            </a:p>
          </p:txBody>
        </p:sp>
        <p:sp>
          <p:nvSpPr>
            <p:cNvPr id="4" name="TextBox 4">
              <a:extLst>
                <a:ext uri="{FF2B5EF4-FFF2-40B4-BE49-F238E27FC236}">
                  <a16:creationId xmlns:a16="http://schemas.microsoft.com/office/drawing/2014/main" id="{56CAA6CF-1CCD-7C41-304A-6D2DAC65FA53}"/>
                </a:ext>
              </a:extLst>
            </p:cNvPr>
            <p:cNvSpPr txBox="1"/>
            <p:nvPr/>
          </p:nvSpPr>
          <p:spPr>
            <a:xfrm>
              <a:off x="0" y="-38100"/>
              <a:ext cx="1474609" cy="214218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a:extLst>
              <a:ext uri="{FF2B5EF4-FFF2-40B4-BE49-F238E27FC236}">
                <a16:creationId xmlns:a16="http://schemas.microsoft.com/office/drawing/2014/main" id="{5B1E3AED-D2E4-FD56-BE63-E1C682C5A065}"/>
              </a:ext>
            </a:extLst>
          </p:cNvPr>
          <p:cNvGrpSpPr/>
          <p:nvPr/>
        </p:nvGrpSpPr>
        <p:grpSpPr>
          <a:xfrm>
            <a:off x="17349683" y="9345065"/>
            <a:ext cx="423967" cy="427585"/>
            <a:chOff x="0" y="0"/>
            <a:chExt cx="205716" cy="207472"/>
          </a:xfrm>
        </p:grpSpPr>
        <p:sp>
          <p:nvSpPr>
            <p:cNvPr id="8" name="Freeform 8">
              <a:extLst>
                <a:ext uri="{FF2B5EF4-FFF2-40B4-BE49-F238E27FC236}">
                  <a16:creationId xmlns:a16="http://schemas.microsoft.com/office/drawing/2014/main" id="{0147936B-B8E7-3CAD-0E13-B5BDE3255839}"/>
                </a:ext>
              </a:extLst>
            </p:cNvPr>
            <p:cNvSpPr/>
            <p:nvPr/>
          </p:nvSpPr>
          <p:spPr>
            <a:xfrm>
              <a:off x="0" y="0"/>
              <a:ext cx="205716" cy="207472"/>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
          <p:nvSpPr>
            <p:cNvPr id="9" name="TextBox 9">
              <a:extLst>
                <a:ext uri="{FF2B5EF4-FFF2-40B4-BE49-F238E27FC236}">
                  <a16:creationId xmlns:a16="http://schemas.microsoft.com/office/drawing/2014/main" id="{C822013E-EB9C-9769-A5CE-823690970DB8}"/>
                </a:ext>
              </a:extLst>
            </p:cNvPr>
            <p:cNvSpPr txBox="1"/>
            <p:nvPr/>
          </p:nvSpPr>
          <p:spPr>
            <a:xfrm>
              <a:off x="0" y="-38100"/>
              <a:ext cx="205716" cy="245572"/>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2</a:t>
              </a:r>
            </a:p>
          </p:txBody>
        </p:sp>
      </p:grpSp>
      <p:sp>
        <p:nvSpPr>
          <p:cNvPr id="10" name="TextBox 10">
            <a:extLst>
              <a:ext uri="{FF2B5EF4-FFF2-40B4-BE49-F238E27FC236}">
                <a16:creationId xmlns:a16="http://schemas.microsoft.com/office/drawing/2014/main" id="{55EC07A6-8FC9-9148-5A81-BC98FDDB596E}"/>
              </a:ext>
            </a:extLst>
          </p:cNvPr>
          <p:cNvSpPr txBox="1"/>
          <p:nvPr/>
        </p:nvSpPr>
        <p:spPr>
          <a:xfrm>
            <a:off x="1028700" y="1028700"/>
            <a:ext cx="7060045" cy="1138132"/>
          </a:xfrm>
          <a:prstGeom prst="rect">
            <a:avLst/>
          </a:prstGeom>
        </p:spPr>
        <p:txBody>
          <a:bodyPr lIns="0" tIns="0" rIns="0" bIns="0" rtlCol="0" anchor="t">
            <a:spAutoFit/>
          </a:bodyPr>
          <a:lstStyle/>
          <a:p>
            <a:pPr algn="l">
              <a:lnSpc>
                <a:spcPts val="10517"/>
              </a:lnSpc>
            </a:pPr>
            <a:r>
              <a:rPr lang="en-US" sz="4000" b="1" spc="-247" dirty="0">
                <a:solidFill>
                  <a:srgbClr val="000000"/>
                </a:solidFill>
                <a:latin typeface="Roboto Bold"/>
                <a:ea typeface="Roboto Bold"/>
                <a:cs typeface="Roboto Bold"/>
                <a:sym typeface="Roboto Bold"/>
              </a:rPr>
              <a:t>Suite</a:t>
            </a:r>
          </a:p>
        </p:txBody>
      </p:sp>
      <p:sp>
        <p:nvSpPr>
          <p:cNvPr id="11" name="TextBox 11">
            <a:extLst>
              <a:ext uri="{FF2B5EF4-FFF2-40B4-BE49-F238E27FC236}">
                <a16:creationId xmlns:a16="http://schemas.microsoft.com/office/drawing/2014/main" id="{5310FD4F-8658-ADBE-7DCD-D931A6534AD9}"/>
              </a:ext>
            </a:extLst>
          </p:cNvPr>
          <p:cNvSpPr txBox="1"/>
          <p:nvPr/>
        </p:nvSpPr>
        <p:spPr>
          <a:xfrm>
            <a:off x="1028700" y="2302949"/>
            <a:ext cx="7153843" cy="579582"/>
          </a:xfrm>
          <a:prstGeom prst="rect">
            <a:avLst/>
          </a:prstGeom>
        </p:spPr>
        <p:txBody>
          <a:bodyPr lIns="0" tIns="0" rIns="0" bIns="0" rtlCol="0" anchor="t">
            <a:spAutoFit/>
          </a:bodyPr>
          <a:lstStyle/>
          <a:p>
            <a:pPr algn="ctr">
              <a:lnSpc>
                <a:spcPts val="5197"/>
              </a:lnSpc>
            </a:pPr>
            <a:r>
              <a:rPr lang="en-US" sz="2400" b="1">
                <a:solidFill>
                  <a:srgbClr val="FF0000"/>
                </a:solidFill>
                <a:latin typeface="Open Sans Bold"/>
                <a:ea typeface="Open Sans Bold"/>
                <a:cs typeface="Open Sans Bold"/>
                <a:sym typeface="Open Sans Bold"/>
              </a:rPr>
              <a:t>A</a:t>
            </a:r>
            <a:r>
              <a:rPr lang="en-US" sz="2400" b="1">
                <a:solidFill>
                  <a:srgbClr val="00B050"/>
                </a:solidFill>
                <a:latin typeface="Open Sans Bold"/>
                <a:ea typeface="Open Sans Bold"/>
                <a:cs typeface="Open Sans Bold"/>
                <a:sym typeface="Open Sans Bold"/>
              </a:rPr>
              <a:t>R</a:t>
            </a:r>
            <a:r>
              <a:rPr lang="en-US" sz="2400" b="1">
                <a:solidFill>
                  <a:srgbClr val="D618B2"/>
                </a:solidFill>
                <a:latin typeface="Open Sans Bold"/>
                <a:ea typeface="Open Sans Bold"/>
                <a:cs typeface="Open Sans Bold"/>
                <a:sym typeface="Open Sans Bold"/>
              </a:rPr>
              <a:t>T</a:t>
            </a:r>
            <a:r>
              <a:rPr lang="en-US" sz="1600" b="1">
                <a:solidFill>
                  <a:srgbClr val="000000"/>
                </a:solidFill>
                <a:latin typeface="Open Sans Bold"/>
                <a:ea typeface="Open Sans Bold"/>
                <a:cs typeface="Open Sans Bold"/>
                <a:sym typeface="Open Sans Bold"/>
              </a:rPr>
              <a:t>S</a:t>
            </a:r>
            <a:r>
              <a:rPr lang="en-US" sz="2400" b="1">
                <a:solidFill>
                  <a:srgbClr val="000000"/>
                </a:solidFill>
                <a:latin typeface="Open Sans Bold"/>
                <a:ea typeface="Open Sans Bold"/>
                <a:cs typeface="Open Sans Bold"/>
                <a:sym typeface="Open Sans Bold"/>
              </a:rPr>
              <a:t>-LAB-ÉCOLE (</a:t>
            </a:r>
            <a:r>
              <a:rPr lang="en-US" sz="2400" b="1">
                <a:solidFill>
                  <a:srgbClr val="FF0000"/>
                </a:solidFill>
                <a:latin typeface="Open Sans Bold"/>
                <a:ea typeface="Open Sans Bold"/>
                <a:cs typeface="Open Sans Bold"/>
                <a:sym typeface="Open Sans Bold"/>
              </a:rPr>
              <a:t>A</a:t>
            </a:r>
            <a:r>
              <a:rPr lang="en-US" sz="2400" b="1">
                <a:solidFill>
                  <a:srgbClr val="00B050"/>
                </a:solidFill>
                <a:latin typeface="Open Sans Bold"/>
                <a:ea typeface="Open Sans Bold"/>
                <a:cs typeface="Open Sans Bold"/>
                <a:sym typeface="Open Sans Bold"/>
              </a:rPr>
              <a:t>L</a:t>
            </a:r>
            <a:r>
              <a:rPr lang="en-US" sz="2400" b="1">
                <a:solidFill>
                  <a:srgbClr val="D618B2"/>
                </a:solidFill>
                <a:latin typeface="Open Sans Bold"/>
                <a:ea typeface="Open Sans Bold"/>
                <a:cs typeface="Open Sans Bold"/>
                <a:sym typeface="Open Sans Bold"/>
              </a:rPr>
              <a:t>É</a:t>
            </a:r>
            <a:r>
              <a:rPr lang="en-US" sz="2400" b="1">
                <a:solidFill>
                  <a:srgbClr val="000000"/>
                </a:solidFill>
                <a:latin typeface="Open Sans Bold"/>
                <a:ea typeface="Open Sans Bold"/>
                <a:cs typeface="Open Sans Bold"/>
                <a:sym typeface="Open Sans Bold"/>
              </a:rPr>
              <a:t>)</a:t>
            </a:r>
            <a:endParaRPr lang="en-US" sz="2400" b="1" dirty="0">
              <a:solidFill>
                <a:srgbClr val="000000"/>
              </a:solidFill>
              <a:latin typeface="Open Sans Bold"/>
              <a:ea typeface="Open Sans Bold"/>
              <a:cs typeface="Open Sans Bold"/>
              <a:sym typeface="Open Sans Bold"/>
            </a:endParaRPr>
          </a:p>
        </p:txBody>
      </p:sp>
      <p:sp>
        <p:nvSpPr>
          <p:cNvPr id="12" name="TextBox 12">
            <a:extLst>
              <a:ext uri="{FF2B5EF4-FFF2-40B4-BE49-F238E27FC236}">
                <a16:creationId xmlns:a16="http://schemas.microsoft.com/office/drawing/2014/main" id="{E0BEEDBF-29B3-334F-88EA-F18F2CD7A655}"/>
              </a:ext>
            </a:extLst>
          </p:cNvPr>
          <p:cNvSpPr txBox="1"/>
          <p:nvPr/>
        </p:nvSpPr>
        <p:spPr>
          <a:xfrm>
            <a:off x="1028700" y="3147995"/>
            <a:ext cx="7539292" cy="6093976"/>
          </a:xfrm>
          <a:prstGeom prst="rect">
            <a:avLst/>
          </a:prstGeom>
        </p:spPr>
        <p:txBody>
          <a:bodyPr lIns="0" tIns="0" rIns="0" bIns="0" rtlCol="0" anchor="t">
            <a:spAutoFit/>
          </a:bodyPr>
          <a:lstStyle/>
          <a:p>
            <a:pPr algn="just" fontAlgn="base" hangingPunct="0"/>
            <a:endParaRPr lang="fr-CA" dirty="0"/>
          </a:p>
          <a:p>
            <a:pPr algn="just" fontAlgn="base" hangingPunct="0"/>
            <a:r>
              <a:rPr lang="fr-CA" dirty="0"/>
              <a:t>Les activités pédagogiques sont menées dans des espaces flexibles et multisensoriels comme les zones vertes, la cuisine éducative, l’agora, le potager et les espaces moteurs. L’école du Boisé-des-Prés favorise ainsi un mode de vie actif, des habitudes de vie saines et un rapport positif à l’école.</a:t>
            </a:r>
          </a:p>
          <a:p>
            <a:pPr algn="just" fontAlgn="base" hangingPunct="0"/>
            <a:r>
              <a:rPr lang="fr-CA" dirty="0"/>
              <a:t> </a:t>
            </a:r>
          </a:p>
          <a:p>
            <a:pPr algn="just" fontAlgn="base" hangingPunct="0"/>
            <a:r>
              <a:rPr lang="fr-CA" dirty="0"/>
              <a:t>Ce partenariat s’appuie également sur les constats d’une première recherche pancanadienne menée dans les écoles </a:t>
            </a:r>
            <a:r>
              <a:rPr lang="fr-CA" dirty="0" err="1"/>
              <a:t>Lab</a:t>
            </a:r>
            <a:r>
              <a:rPr lang="fr-CA" dirty="0"/>
              <a:t>-École, qui révèle des retombées positives sur le bien-être et la réussite éducative des élèves.</a:t>
            </a:r>
          </a:p>
          <a:p>
            <a:pPr algn="just" fontAlgn="base" hangingPunct="0"/>
            <a:endParaRPr lang="fr-CA" dirty="0"/>
          </a:p>
          <a:p>
            <a:pPr algn="just" fontAlgn="base" hangingPunct="0"/>
            <a:r>
              <a:rPr lang="fr-CA" dirty="0"/>
              <a:t>Par ailleurs, l’école joue un rôle déterminant dans le développement du rapport des élèves à la culture — une culture ouverte, plurielle et enracinée, d’ici et d’ailleurs, d’hier à aujourd’hui. Ce contact vivant avec la culture permet à chaque élève :</a:t>
            </a:r>
          </a:p>
          <a:p>
            <a:pPr fontAlgn="base" hangingPunct="0"/>
            <a:br>
              <a:rPr lang="fr-CA" dirty="0"/>
            </a:br>
            <a:r>
              <a:rPr lang="fr-CA" dirty="0"/>
              <a:t>• d’aiguiser son esprit critique ;</a:t>
            </a:r>
            <a:br>
              <a:rPr lang="fr-CA" dirty="0"/>
            </a:br>
            <a:r>
              <a:rPr lang="fr-CA" dirty="0"/>
              <a:t>• de développer son pouvoir d’agir ;</a:t>
            </a:r>
            <a:br>
              <a:rPr lang="fr-CA" dirty="0"/>
            </a:br>
            <a:r>
              <a:rPr lang="fr-CA" dirty="0"/>
              <a:t>• de construire son identité.</a:t>
            </a:r>
          </a:p>
          <a:p>
            <a:pPr algn="just" fontAlgn="base" hangingPunct="0"/>
            <a:r>
              <a:rPr lang="fr-CA" dirty="0"/>
              <a:t> </a:t>
            </a:r>
          </a:p>
          <a:p>
            <a:pPr algn="just" fontAlgn="base" hangingPunct="0"/>
            <a:r>
              <a:rPr lang="fr-CA" dirty="0"/>
              <a:t>Ce partenariat contribue donc à l’avancement des connaissances en enseignement des arts, dans une perspective interdisciplinaire et inclusive.</a:t>
            </a:r>
          </a:p>
          <a:p>
            <a:pPr fontAlgn="base" hangingPunct="0"/>
            <a:endParaRPr lang="fr-CA" dirty="0"/>
          </a:p>
        </p:txBody>
      </p:sp>
      <p:pic>
        <p:nvPicPr>
          <p:cNvPr id="16" name="Espace réservé pour une image  3" descr="Une image contenant habits, personne, Apprentissage, Visage humain&#10;&#10;Description générée automatiquement">
            <a:extLst>
              <a:ext uri="{FF2B5EF4-FFF2-40B4-BE49-F238E27FC236}">
                <a16:creationId xmlns:a16="http://schemas.microsoft.com/office/drawing/2014/main" id="{DB621AFB-68E4-751D-3660-7E4A7106B67B}"/>
              </a:ext>
            </a:extLst>
          </p:cNvPr>
          <p:cNvPicPr>
            <a:picLocks noChangeAspect="1"/>
          </p:cNvPicPr>
          <p:nvPr/>
        </p:nvPicPr>
        <p:blipFill>
          <a:blip r:embed="rId2"/>
          <a:srcRect l="6482" r="6482"/>
          <a:stretch>
            <a:fillRect/>
          </a:stretch>
        </p:blipFill>
        <p:spPr>
          <a:xfrm rot="21362724">
            <a:off x="10570850" y="1922360"/>
            <a:ext cx="6195870" cy="6235712"/>
          </a:xfrm>
          <a:prstGeom prst="rect">
            <a:avLst/>
          </a:prstGeom>
        </p:spPr>
      </p:pic>
    </p:spTree>
    <p:extLst>
      <p:ext uri="{BB962C8B-B14F-4D97-AF65-F5344CB8AC3E}">
        <p14:creationId xmlns:p14="http://schemas.microsoft.com/office/powerpoint/2010/main" val="255207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2D25158-8160-4B98-BFB7-F11192CC9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93F3B0-75AF-46C7-998D-8E077B865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 name="Group 25">
            <a:extLst>
              <a:ext uri="{FF2B5EF4-FFF2-40B4-BE49-F238E27FC236}">
                <a16:creationId xmlns:a16="http://schemas.microsoft.com/office/drawing/2014/main" id="{2A9D8087-F754-4F19-A2F3-67165BCF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 y="-62344"/>
            <a:ext cx="8470462" cy="9724612"/>
            <a:chOff x="-19221" y="0"/>
            <a:chExt cx="5646974" cy="6483075"/>
          </a:xfrm>
        </p:grpSpPr>
        <p:sp>
          <p:nvSpPr>
            <p:cNvPr id="27" name="Freeform: Shape 26">
              <a:extLst>
                <a:ext uri="{FF2B5EF4-FFF2-40B4-BE49-F238E27FC236}">
                  <a16:creationId xmlns:a16="http://schemas.microsoft.com/office/drawing/2014/main" id="{618CFBD1-8653-4373-B4F9-E87B317CD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6CA3544-F575-47F3-8E7F-46C51ED31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0E3720F-9CAC-4277-B7AE-844E145C9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658558D0-DD82-49FD-946B-7C90E2DC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16EF80AB-C2BA-49DA-B6D0-B072FAB7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TextBox 12"/>
          <p:cNvSpPr txBox="1"/>
          <p:nvPr/>
        </p:nvSpPr>
        <p:spPr>
          <a:xfrm>
            <a:off x="1207008" y="3096226"/>
            <a:ext cx="5444668" cy="41086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spc="-247" dirty="0">
                <a:solidFill>
                  <a:schemeClr val="tx2"/>
                </a:solidFill>
                <a:latin typeface="+mj-lt"/>
                <a:ea typeface="+mj-ea"/>
                <a:cs typeface="+mj-cs"/>
                <a:sym typeface="Roboto Bold"/>
              </a:rPr>
              <a:t>Objectif   </a:t>
            </a:r>
          </a:p>
          <a:p>
            <a:pPr>
              <a:lnSpc>
                <a:spcPct val="90000"/>
              </a:lnSpc>
              <a:spcBef>
                <a:spcPct val="0"/>
              </a:spcBef>
              <a:spcAft>
                <a:spcPts val="600"/>
              </a:spcAft>
            </a:pPr>
            <a:endParaRPr lang="en-US" sz="5400" b="1" spc="-247" dirty="0">
              <a:solidFill>
                <a:schemeClr val="tx2"/>
              </a:solidFill>
              <a:latin typeface="+mj-lt"/>
              <a:ea typeface="+mj-ea"/>
              <a:cs typeface="+mj-cs"/>
              <a:sym typeface="Roboto Bold"/>
            </a:endParaRPr>
          </a:p>
          <a:p>
            <a:pPr>
              <a:lnSpc>
                <a:spcPct val="90000"/>
              </a:lnSpc>
              <a:spcBef>
                <a:spcPct val="0"/>
              </a:spcBef>
              <a:spcAft>
                <a:spcPts val="600"/>
              </a:spcAft>
            </a:pPr>
            <a:r>
              <a:rPr lang="en-US" sz="2800" b="1" dirty="0">
                <a:solidFill>
                  <a:srgbClr val="FF0000"/>
                </a:solidFill>
                <a:latin typeface="Open Sans Bold"/>
                <a:ea typeface="Open Sans Bold"/>
                <a:cs typeface="Open Sans Bold"/>
                <a:sym typeface="Open Sans Bold"/>
              </a:rPr>
              <a:t>A</a:t>
            </a:r>
            <a:r>
              <a:rPr lang="en-US" sz="2800" b="1" dirty="0">
                <a:solidFill>
                  <a:srgbClr val="00B050"/>
                </a:solidFill>
                <a:latin typeface="Open Sans Bold"/>
                <a:ea typeface="Open Sans Bold"/>
                <a:cs typeface="Open Sans Bold"/>
                <a:sym typeface="Open Sans Bold"/>
              </a:rPr>
              <a:t>R</a:t>
            </a:r>
            <a:r>
              <a:rPr lang="en-US" sz="2800" b="1" dirty="0">
                <a:solidFill>
                  <a:srgbClr val="D618B2"/>
                </a:solidFill>
                <a:latin typeface="Open Sans Bold"/>
                <a:ea typeface="Open Sans Bold"/>
                <a:cs typeface="Open Sans Bold"/>
                <a:sym typeface="Open Sans Bold"/>
              </a:rPr>
              <a:t>T</a:t>
            </a:r>
            <a:r>
              <a:rPr lang="en-US" sz="2800" b="1" dirty="0">
                <a:solidFill>
                  <a:srgbClr val="000000"/>
                </a:solidFill>
                <a:latin typeface="Open Sans Bold"/>
                <a:ea typeface="Open Sans Bold"/>
                <a:cs typeface="Open Sans Bold"/>
                <a:sym typeface="Open Sans Bold"/>
              </a:rPr>
              <a:t>S-LAB-ÉCOLE (</a:t>
            </a:r>
            <a:r>
              <a:rPr lang="en-US" sz="2800" b="1" dirty="0">
                <a:solidFill>
                  <a:srgbClr val="FF0000"/>
                </a:solidFill>
                <a:latin typeface="Open Sans Bold"/>
                <a:ea typeface="Open Sans Bold"/>
                <a:cs typeface="Open Sans Bold"/>
                <a:sym typeface="Open Sans Bold"/>
              </a:rPr>
              <a:t>A</a:t>
            </a:r>
            <a:r>
              <a:rPr lang="en-US" sz="2800" b="1" dirty="0">
                <a:solidFill>
                  <a:srgbClr val="00B050"/>
                </a:solidFill>
                <a:latin typeface="Open Sans Bold"/>
                <a:ea typeface="Open Sans Bold"/>
                <a:cs typeface="Open Sans Bold"/>
                <a:sym typeface="Open Sans Bold"/>
              </a:rPr>
              <a:t>L</a:t>
            </a:r>
            <a:r>
              <a:rPr lang="en-US" sz="2800" b="1" dirty="0">
                <a:solidFill>
                  <a:srgbClr val="D618B2"/>
                </a:solidFill>
                <a:latin typeface="Open Sans Bold"/>
                <a:ea typeface="Open Sans Bold"/>
                <a:cs typeface="Open Sans Bold"/>
                <a:sym typeface="Open Sans Bold"/>
              </a:rPr>
              <a:t>É</a:t>
            </a:r>
            <a:r>
              <a:rPr lang="en-US" sz="2800" b="1" dirty="0">
                <a:solidFill>
                  <a:srgbClr val="000000"/>
                </a:solidFill>
                <a:latin typeface="Open Sans Bold"/>
                <a:ea typeface="Open Sans Bold"/>
                <a:cs typeface="Open Sans Bold"/>
                <a:sym typeface="Open Sans Bold"/>
              </a:rPr>
              <a:t>)</a:t>
            </a:r>
          </a:p>
          <a:p>
            <a:pPr>
              <a:lnSpc>
                <a:spcPct val="90000"/>
              </a:lnSpc>
              <a:spcBef>
                <a:spcPct val="0"/>
              </a:spcBef>
              <a:spcAft>
                <a:spcPts val="600"/>
              </a:spcAft>
            </a:pPr>
            <a:endParaRPr lang="en-US" sz="5400" b="1" spc="-247" dirty="0">
              <a:solidFill>
                <a:schemeClr val="tx2"/>
              </a:solidFill>
              <a:latin typeface="+mj-lt"/>
              <a:ea typeface="+mj-ea"/>
              <a:cs typeface="+mj-cs"/>
              <a:sym typeface="Roboto Bold"/>
            </a:endParaRPr>
          </a:p>
        </p:txBody>
      </p:sp>
      <p:sp>
        <p:nvSpPr>
          <p:cNvPr id="33" name="Rectangle 32">
            <a:extLst>
              <a:ext uri="{FF2B5EF4-FFF2-40B4-BE49-F238E27FC236}">
                <a16:creationId xmlns:a16="http://schemas.microsoft.com/office/drawing/2014/main" id="{E19AE5D7-7DEA-4F95-852E-A9CC3D231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8371" y="1205505"/>
            <a:ext cx="7466963" cy="296927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Espace réservé pour une image  13" descr="Une image contenant Visage humain, habits, personne, sourire&#10;&#10;Description générée automatiquement">
            <a:extLst>
              <a:ext uri="{FF2B5EF4-FFF2-40B4-BE49-F238E27FC236}">
                <a16:creationId xmlns:a16="http://schemas.microsoft.com/office/drawing/2014/main" id="{41DE62AC-2BA1-5507-A901-8D3B739C2683}"/>
              </a:ext>
            </a:extLst>
          </p:cNvPr>
          <p:cNvPicPr>
            <a:picLocks noChangeAspect="1"/>
          </p:cNvPicPr>
          <p:nvPr/>
        </p:nvPicPr>
        <p:blipFill>
          <a:blip r:embed="rId2">
            <a:alphaModFix/>
          </a:blip>
          <a:srcRect l="6511" r="6511"/>
          <a:stretch>
            <a:fillRect/>
          </a:stretch>
        </p:blipFill>
        <p:spPr>
          <a:xfrm>
            <a:off x="9934132" y="1558407"/>
            <a:ext cx="2167128" cy="2142760"/>
          </a:xfrm>
          <a:prstGeom prst="rect">
            <a:avLst/>
          </a:prstGeom>
          <a:effectLst>
            <a:softEdge rad="0"/>
          </a:effectLst>
        </p:spPr>
      </p:pic>
      <p:pic>
        <p:nvPicPr>
          <p:cNvPr id="16" name="Espace réservé pour une image  11" descr="Une image contenant habits, personne, Visage humain, sourire&#10;&#10;Description générée automatiquement">
            <a:extLst>
              <a:ext uri="{FF2B5EF4-FFF2-40B4-BE49-F238E27FC236}">
                <a16:creationId xmlns:a16="http://schemas.microsoft.com/office/drawing/2014/main" id="{6B633DD0-69CE-F0B8-18F4-CCBF3B3F8FF0}"/>
              </a:ext>
            </a:extLst>
          </p:cNvPr>
          <p:cNvPicPr>
            <a:picLocks noChangeAspect="1"/>
          </p:cNvPicPr>
          <p:nvPr/>
        </p:nvPicPr>
        <p:blipFill>
          <a:blip r:embed="rId3">
            <a:alphaModFix/>
          </a:blip>
          <a:srcRect l="8899" r="8899"/>
          <a:stretch>
            <a:fillRect/>
          </a:stretch>
        </p:blipFill>
        <p:spPr>
          <a:xfrm>
            <a:off x="13328314" y="1497845"/>
            <a:ext cx="2167128" cy="2142029"/>
          </a:xfrm>
          <a:prstGeom prst="rect">
            <a:avLst/>
          </a:prstGeom>
          <a:effectLst>
            <a:softEdge rad="0"/>
          </a:effectLst>
        </p:spPr>
      </p:pic>
      <p:sp>
        <p:nvSpPr>
          <p:cNvPr id="15" name="TextBox 15"/>
          <p:cNvSpPr txBox="1"/>
          <p:nvPr/>
        </p:nvSpPr>
        <p:spPr>
          <a:xfrm>
            <a:off x="9135861" y="5137719"/>
            <a:ext cx="7466367" cy="3953739"/>
          </a:xfrm>
          <a:prstGeom prst="rect">
            <a:avLst/>
          </a:prstGeom>
        </p:spPr>
        <p:txBody>
          <a:bodyPr vert="horz" lIns="91440" tIns="45720" rIns="91440" bIns="45720" rtlCol="0" anchor="ctr">
            <a:normAutofit/>
          </a:bodyPr>
          <a:lstStyle/>
          <a:p>
            <a:pPr algn="just" fontAlgn="base">
              <a:lnSpc>
                <a:spcPct val="90000"/>
              </a:lnSpc>
              <a:spcAft>
                <a:spcPts val="600"/>
              </a:spcAft>
            </a:pPr>
            <a:r>
              <a:rPr lang="en-US" sz="2500" dirty="0"/>
              <a:t>Ce </a:t>
            </a:r>
            <a:r>
              <a:rPr lang="en-US" sz="2500" dirty="0" err="1"/>
              <a:t>projet</a:t>
            </a:r>
            <a:r>
              <a:rPr lang="en-US" sz="2500" dirty="0"/>
              <a:t> vise à </a:t>
            </a:r>
            <a:r>
              <a:rPr lang="en-US" sz="2500" dirty="0" err="1"/>
              <a:t>élaborer</a:t>
            </a:r>
            <a:r>
              <a:rPr lang="en-US" sz="2500" dirty="0"/>
              <a:t> et </a:t>
            </a:r>
            <a:r>
              <a:rPr lang="en-US" sz="2500" dirty="0" err="1"/>
              <a:t>piloter</a:t>
            </a:r>
            <a:r>
              <a:rPr lang="en-US" sz="2500" dirty="0"/>
              <a:t> des situations </a:t>
            </a:r>
            <a:r>
              <a:rPr lang="en-US" sz="2500" dirty="0" err="1"/>
              <a:t>d’apprentissage</a:t>
            </a:r>
            <a:r>
              <a:rPr lang="en-US" sz="2500" dirty="0"/>
              <a:t> en arts </a:t>
            </a:r>
            <a:r>
              <a:rPr lang="en-US" sz="2500" dirty="0" err="1"/>
              <a:t>plastiques</a:t>
            </a:r>
            <a:r>
              <a:rPr lang="en-US" sz="2500" dirty="0"/>
              <a:t> dans </a:t>
            </a:r>
            <a:r>
              <a:rPr lang="en-US" sz="2500" dirty="0" err="1"/>
              <a:t>une</a:t>
            </a:r>
            <a:r>
              <a:rPr lang="en-US" sz="2500" dirty="0"/>
              <a:t> perspective </a:t>
            </a:r>
            <a:r>
              <a:rPr lang="en-US" sz="2500" dirty="0" err="1"/>
              <a:t>interdisciplinaire</a:t>
            </a:r>
            <a:r>
              <a:rPr lang="en-US" sz="2500" dirty="0"/>
              <a:t>, avec la collaboration des </a:t>
            </a:r>
            <a:r>
              <a:rPr lang="en-US" sz="2500" dirty="0" err="1"/>
              <a:t>étudiantes</a:t>
            </a:r>
            <a:r>
              <a:rPr lang="en-US" sz="2500" dirty="0"/>
              <a:t> et des </a:t>
            </a:r>
            <a:r>
              <a:rPr lang="en-US" sz="2500" dirty="0" err="1"/>
              <a:t>étudiants</a:t>
            </a:r>
            <a:r>
              <a:rPr lang="en-US" sz="2500" dirty="0"/>
              <a:t> </a:t>
            </a:r>
            <a:r>
              <a:rPr lang="en-US" sz="2500" dirty="0" err="1"/>
              <a:t>inscrits</a:t>
            </a:r>
            <a:r>
              <a:rPr lang="en-US" sz="2500" dirty="0"/>
              <a:t> à </a:t>
            </a:r>
            <a:r>
              <a:rPr lang="en-US" sz="2500" dirty="0" err="1"/>
              <a:t>l’UQAR</a:t>
            </a:r>
            <a:r>
              <a:rPr lang="en-US" sz="2500" dirty="0"/>
              <a:t> en formation </a:t>
            </a:r>
            <a:r>
              <a:rPr lang="en-US" sz="2500" dirty="0" err="1"/>
              <a:t>initiale</a:t>
            </a:r>
            <a:r>
              <a:rPr lang="en-US" sz="2500" dirty="0"/>
              <a:t> à </a:t>
            </a:r>
            <a:r>
              <a:rPr lang="en-US" sz="2500" dirty="0" err="1"/>
              <a:t>l’enseignement</a:t>
            </a:r>
            <a:r>
              <a:rPr lang="en-US" sz="2500" dirty="0"/>
              <a:t> dans le cadre des </a:t>
            </a:r>
            <a:r>
              <a:rPr lang="en-US" sz="2500" dirty="0" err="1"/>
              <a:t>programmes</a:t>
            </a:r>
            <a:r>
              <a:rPr lang="en-US" sz="2500" dirty="0"/>
              <a:t> en éducation préscolaire et en enseignement primaire (PREP) </a:t>
            </a:r>
            <a:r>
              <a:rPr lang="en-US" sz="2500" dirty="0" err="1"/>
              <a:t>ainsi</a:t>
            </a:r>
            <a:r>
              <a:rPr lang="en-US" sz="2500" dirty="0"/>
              <a:t> </a:t>
            </a:r>
            <a:r>
              <a:rPr lang="en-US" sz="2500" dirty="0" err="1"/>
              <a:t>qu’en</a:t>
            </a:r>
            <a:r>
              <a:rPr lang="en-US" sz="2500" dirty="0"/>
              <a:t> enseignement en adaptation scolaire et </a:t>
            </a:r>
            <a:r>
              <a:rPr lang="en-US" sz="2500" dirty="0" err="1"/>
              <a:t>sociale</a:t>
            </a:r>
            <a:r>
              <a:rPr lang="en-US" sz="2500" dirty="0"/>
              <a:t> (EASS), en </a:t>
            </a:r>
            <a:r>
              <a:rPr lang="en-US" sz="2500" dirty="0" err="1"/>
              <a:t>partenariat</a:t>
            </a:r>
            <a:r>
              <a:rPr lang="en-US" sz="2500" dirty="0"/>
              <a:t> avec les </a:t>
            </a:r>
            <a:r>
              <a:rPr lang="en-US" sz="2500" dirty="0" err="1"/>
              <a:t>personnes</a:t>
            </a:r>
            <a:r>
              <a:rPr lang="en-US" sz="2500" dirty="0"/>
              <a:t> </a:t>
            </a:r>
            <a:r>
              <a:rPr lang="en-US" sz="2500" dirty="0" err="1"/>
              <a:t>enseignantes</a:t>
            </a:r>
            <a:r>
              <a:rPr lang="en-US" sz="2500" dirty="0"/>
              <a:t> de l’école du </a:t>
            </a:r>
            <a:r>
              <a:rPr lang="en-US" sz="2500" dirty="0" err="1"/>
              <a:t>Boisé</a:t>
            </a:r>
            <a:r>
              <a:rPr lang="en-US" sz="2500" dirty="0"/>
              <a:t>-des-</a:t>
            </a:r>
            <a:r>
              <a:rPr lang="en-US" sz="2500" dirty="0" err="1"/>
              <a:t>Prés</a:t>
            </a:r>
            <a:r>
              <a:rPr lang="en-US" sz="2500"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pour une image  24" descr="Une image contenant habits, personne, Visage humain, Apprentissage&#10;&#10;Description générée automatiquement">
            <a:extLst>
              <a:ext uri="{FF2B5EF4-FFF2-40B4-BE49-F238E27FC236}">
                <a16:creationId xmlns:a16="http://schemas.microsoft.com/office/drawing/2014/main" id="{4EAC85E1-8882-E19B-2365-0433359D8DBC}"/>
              </a:ext>
            </a:extLst>
          </p:cNvPr>
          <p:cNvPicPr>
            <a:picLocks noChangeAspect="1"/>
          </p:cNvPicPr>
          <p:nvPr/>
        </p:nvPicPr>
        <p:blipFill rotWithShape="1">
          <a:blip r:embed="rId2"/>
          <a:srcRect t="7404" b="7403"/>
          <a:stretch>
            <a:fillRect/>
          </a:stretch>
        </p:blipFill>
        <p:spPr>
          <a:xfrm>
            <a:off x="3778964" y="32667"/>
            <a:ext cx="14504463" cy="10286990"/>
          </a:xfrm>
          <a:prstGeom prst="rect">
            <a:avLst/>
          </a:prstGeom>
          <a:noFill/>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604906DC-3702-A889-AB8B-81A3AD5EF20D}"/>
              </a:ext>
            </a:extLst>
          </p:cNvPr>
          <p:cNvSpPr txBox="1"/>
          <p:nvPr/>
        </p:nvSpPr>
        <p:spPr>
          <a:xfrm>
            <a:off x="685800" y="2705100"/>
            <a:ext cx="6477000" cy="5614143"/>
          </a:xfrm>
          <a:prstGeom prst="rect">
            <a:avLst/>
          </a:prstGeom>
        </p:spPr>
        <p:txBody>
          <a:bodyPr vert="horz" lIns="91440" tIns="45720" rIns="91440" bIns="45720" rtlCol="0">
            <a:normAutofit lnSpcReduction="10000"/>
          </a:bodyPr>
          <a:lstStyle/>
          <a:p>
            <a:pPr marR="118110" fontAlgn="base">
              <a:lnSpc>
                <a:spcPct val="90000"/>
              </a:lnSpc>
              <a:spcAft>
                <a:spcPts val="1000"/>
              </a:spcAft>
            </a:pPr>
            <a:r>
              <a:rPr lang="en-US" sz="2100" b="1" dirty="0">
                <a:effectLst/>
              </a:rPr>
              <a:t>2. Cadre du </a:t>
            </a:r>
            <a:r>
              <a:rPr lang="en-US" sz="2100" b="1" dirty="0" err="1">
                <a:effectLst/>
              </a:rPr>
              <a:t>projet</a:t>
            </a:r>
            <a:endParaRPr lang="en-US" sz="2100" dirty="0">
              <a:effectLst/>
            </a:endParaRPr>
          </a:p>
          <a:p>
            <a:pPr algn="just" fontAlgn="base">
              <a:lnSpc>
                <a:spcPct val="90000"/>
              </a:lnSpc>
            </a:pPr>
            <a:endParaRPr lang="en-US" sz="2100" dirty="0"/>
          </a:p>
          <a:p>
            <a:pPr algn="just" fontAlgn="base">
              <a:lnSpc>
                <a:spcPct val="90000"/>
              </a:lnSpc>
            </a:pPr>
            <a:r>
              <a:rPr lang="en-US" sz="2100" dirty="0"/>
              <a:t>Ce </a:t>
            </a:r>
            <a:r>
              <a:rPr lang="en-US" sz="2100" dirty="0" err="1"/>
              <a:t>partenariat</a:t>
            </a:r>
            <a:r>
              <a:rPr lang="en-US" sz="2100" dirty="0"/>
              <a:t> </a:t>
            </a:r>
            <a:r>
              <a:rPr lang="en-US" sz="2100" dirty="0" err="1"/>
              <a:t>débute</a:t>
            </a:r>
            <a:r>
              <a:rPr lang="en-US" sz="2100" dirty="0"/>
              <a:t> au </a:t>
            </a:r>
            <a:r>
              <a:rPr lang="en-US" sz="2100" dirty="0" err="1"/>
              <a:t>trimestre</a:t>
            </a:r>
            <a:r>
              <a:rPr lang="en-US" sz="2100" dirty="0"/>
              <a:t> </a:t>
            </a:r>
            <a:r>
              <a:rPr lang="en-US" sz="2100" dirty="0" err="1"/>
              <a:t>d’automne</a:t>
            </a:r>
            <a:r>
              <a:rPr lang="en-US" sz="2100" dirty="0"/>
              <a:t> 2025, pour </a:t>
            </a:r>
            <a:r>
              <a:rPr lang="en-US" sz="2100" dirty="0" err="1"/>
              <a:t>une</a:t>
            </a:r>
            <a:r>
              <a:rPr lang="en-US" sz="2100" dirty="0"/>
              <a:t> durée </a:t>
            </a:r>
            <a:r>
              <a:rPr lang="en-US" sz="2100" dirty="0" err="1"/>
              <a:t>indéterminée</a:t>
            </a:r>
            <a:r>
              <a:rPr lang="en-US" sz="2100" dirty="0"/>
              <a:t> (</a:t>
            </a:r>
            <a:r>
              <a:rPr lang="en-US" sz="2100" dirty="0" err="1"/>
              <a:t>incluant</a:t>
            </a:r>
            <a:r>
              <a:rPr lang="en-US" sz="2100" dirty="0"/>
              <a:t> les </a:t>
            </a:r>
            <a:r>
              <a:rPr lang="en-US" sz="2100" dirty="0" err="1"/>
              <a:t>trimestres</a:t>
            </a:r>
            <a:r>
              <a:rPr lang="en-US" sz="2100" dirty="0"/>
              <a:t> </a:t>
            </a:r>
            <a:r>
              <a:rPr lang="en-US" sz="2100" dirty="0" err="1"/>
              <a:t>d’automne</a:t>
            </a:r>
            <a:r>
              <a:rPr lang="en-US" sz="2100" dirty="0"/>
              <a:t> et </a:t>
            </a:r>
            <a:r>
              <a:rPr lang="en-US" sz="2100" dirty="0" err="1"/>
              <a:t>d’hiver</a:t>
            </a:r>
            <a:r>
              <a:rPr lang="en-US" sz="2100" dirty="0"/>
              <a:t>). </a:t>
            </a:r>
          </a:p>
          <a:p>
            <a:pPr algn="just" fontAlgn="base">
              <a:lnSpc>
                <a:spcPct val="90000"/>
              </a:lnSpc>
            </a:pPr>
            <a:endParaRPr lang="en-US" sz="2100" dirty="0"/>
          </a:p>
          <a:p>
            <a:pPr indent="-228600" algn="just" fontAlgn="base">
              <a:lnSpc>
                <a:spcPct val="90000"/>
              </a:lnSpc>
              <a:buFont typeface="Arial" panose="020B0604020202020204" pitchFamily="34" charset="0"/>
              <a:buChar char="•"/>
            </a:pPr>
            <a:endParaRPr lang="en-US" sz="2100" dirty="0"/>
          </a:p>
          <a:p>
            <a:pPr algn="just" fontAlgn="base">
              <a:lnSpc>
                <a:spcPct val="90000"/>
              </a:lnSpc>
            </a:pPr>
            <a:r>
              <a:rPr lang="en-US" sz="2100" b="1" dirty="0"/>
              <a:t>Rencontres avec les </a:t>
            </a:r>
            <a:r>
              <a:rPr lang="en-US" sz="2100" b="1" dirty="0" err="1"/>
              <a:t>personnes</a:t>
            </a:r>
            <a:r>
              <a:rPr lang="en-US" sz="2100" b="1" dirty="0"/>
              <a:t> </a:t>
            </a:r>
            <a:r>
              <a:rPr lang="en-US" sz="2100" b="1" dirty="0" err="1"/>
              <a:t>enseignantes</a:t>
            </a:r>
            <a:r>
              <a:rPr lang="en-US" sz="2100" b="1" dirty="0"/>
              <a:t> de l’école du </a:t>
            </a:r>
            <a:r>
              <a:rPr lang="en-US" sz="2100" b="1" dirty="0" err="1"/>
              <a:t>Boisé</a:t>
            </a:r>
            <a:r>
              <a:rPr lang="en-US" sz="2100" b="1" dirty="0"/>
              <a:t>-des-</a:t>
            </a:r>
            <a:r>
              <a:rPr lang="en-US" sz="2100" b="1" dirty="0" err="1"/>
              <a:t>Prés</a:t>
            </a:r>
            <a:endParaRPr lang="en-US" sz="2100" b="1" dirty="0"/>
          </a:p>
          <a:p>
            <a:pPr algn="just" fontAlgn="base">
              <a:lnSpc>
                <a:spcPct val="90000"/>
              </a:lnSpc>
            </a:pPr>
            <a:endParaRPr lang="en-US" sz="2100" b="1" dirty="0"/>
          </a:p>
          <a:p>
            <a:pPr indent="-228600" algn="just" fontAlgn="base">
              <a:lnSpc>
                <a:spcPct val="90000"/>
              </a:lnSpc>
              <a:buFont typeface="Arial" panose="020B0604020202020204" pitchFamily="34" charset="0"/>
              <a:buChar char="•"/>
            </a:pPr>
            <a:endParaRPr lang="en-US" sz="2100" dirty="0"/>
          </a:p>
          <a:p>
            <a:pPr algn="just" fontAlgn="base">
              <a:lnSpc>
                <a:spcPct val="90000"/>
              </a:lnSpc>
            </a:pPr>
            <a:r>
              <a:rPr lang="en-US" sz="2100" dirty="0"/>
              <a:t>La direction et la </a:t>
            </a:r>
            <a:r>
              <a:rPr lang="en-US" sz="2100" dirty="0" err="1"/>
              <a:t>professeure</a:t>
            </a:r>
            <a:r>
              <a:rPr lang="en-US" sz="2100" dirty="0"/>
              <a:t> </a:t>
            </a:r>
            <a:r>
              <a:rPr lang="en-US" sz="2100" dirty="0" err="1"/>
              <a:t>présenteront</a:t>
            </a:r>
            <a:r>
              <a:rPr lang="en-US" sz="2100" dirty="0"/>
              <a:t> le </a:t>
            </a:r>
            <a:r>
              <a:rPr lang="en-US" sz="2100" dirty="0" err="1"/>
              <a:t>projet</a:t>
            </a:r>
            <a:r>
              <a:rPr lang="en-US" sz="2100" dirty="0"/>
              <a:t> et les étapes à </a:t>
            </a:r>
            <a:r>
              <a:rPr lang="en-US" sz="2100" dirty="0" err="1"/>
              <a:t>venir</a:t>
            </a:r>
            <a:r>
              <a:rPr lang="en-US" sz="2100" dirty="0"/>
              <a:t> à </a:t>
            </a:r>
            <a:r>
              <a:rPr lang="en-US" sz="2100" dirty="0" err="1"/>
              <a:t>l’automne</a:t>
            </a:r>
            <a:r>
              <a:rPr lang="en-US" sz="2100" dirty="0"/>
              <a:t> 2025. Cette rencontre </a:t>
            </a:r>
            <a:r>
              <a:rPr lang="en-US" sz="2100" dirty="0" err="1"/>
              <a:t>visera</a:t>
            </a:r>
            <a:r>
              <a:rPr lang="en-US" sz="2100" dirty="0"/>
              <a:t> </a:t>
            </a:r>
            <a:r>
              <a:rPr lang="en-US" sz="2100" dirty="0" err="1"/>
              <a:t>notamment</a:t>
            </a:r>
            <a:r>
              <a:rPr lang="en-US" sz="2100" dirty="0"/>
              <a:t>, à </a:t>
            </a:r>
            <a:r>
              <a:rPr lang="en-US" sz="2100" dirty="0" err="1"/>
              <a:t>transmettre</a:t>
            </a:r>
            <a:r>
              <a:rPr lang="en-US" sz="2100" dirty="0"/>
              <a:t> </a:t>
            </a:r>
            <a:r>
              <a:rPr lang="en-US" sz="2100" dirty="0" err="1"/>
              <a:t>l’information</a:t>
            </a:r>
            <a:r>
              <a:rPr lang="en-US" sz="2100" dirty="0"/>
              <a:t> </a:t>
            </a:r>
            <a:r>
              <a:rPr lang="en-US" sz="2100" dirty="0" err="1"/>
              <a:t>nécessaire</a:t>
            </a:r>
            <a:r>
              <a:rPr lang="en-US" sz="2100" dirty="0"/>
              <a:t> à la planification et à la </a:t>
            </a:r>
            <a:r>
              <a:rPr lang="en-US" sz="2100" dirty="0" err="1"/>
              <a:t>préparation</a:t>
            </a:r>
            <a:r>
              <a:rPr lang="en-US" sz="2100" dirty="0"/>
              <a:t> en </a:t>
            </a:r>
            <a:r>
              <a:rPr lang="en-US" sz="2100" dirty="0" err="1"/>
              <a:t>vue</a:t>
            </a:r>
            <a:r>
              <a:rPr lang="en-US" sz="2100" dirty="0"/>
              <a:t> </a:t>
            </a:r>
            <a:r>
              <a:rPr lang="en-US" sz="2100" dirty="0" err="1"/>
              <a:t>d’amorcer</a:t>
            </a:r>
            <a:r>
              <a:rPr lang="en-US" sz="2100" dirty="0"/>
              <a:t> le </a:t>
            </a:r>
            <a:r>
              <a:rPr lang="en-US" sz="2100" dirty="0" err="1"/>
              <a:t>projet</a:t>
            </a:r>
            <a:r>
              <a:rPr lang="en-US" sz="2100" dirty="0"/>
              <a:t> ARTS-LAB-ÉCOLE (ALÉ) </a:t>
            </a:r>
            <a:r>
              <a:rPr lang="en-US" sz="2100" dirty="0" err="1"/>
              <a:t>dès</a:t>
            </a:r>
            <a:r>
              <a:rPr lang="en-US" sz="2100" dirty="0"/>
              <a:t> </a:t>
            </a:r>
            <a:r>
              <a:rPr lang="en-US" sz="2100" dirty="0" err="1"/>
              <a:t>janvier</a:t>
            </a:r>
            <a:r>
              <a:rPr lang="en-US" sz="2100" dirty="0"/>
              <a:t> 2026.</a:t>
            </a:r>
            <a:endParaRPr lang="en-US" sz="2100" b="1" dirty="0"/>
          </a:p>
          <a:p>
            <a:pPr algn="just" fontAlgn="base">
              <a:lnSpc>
                <a:spcPct val="90000"/>
              </a:lnSpc>
            </a:pPr>
            <a:endParaRPr lang="en-US" sz="2100" b="1" dirty="0"/>
          </a:p>
          <a:p>
            <a:pPr algn="just" fontAlgn="base">
              <a:lnSpc>
                <a:spcPct val="90000"/>
              </a:lnSpc>
            </a:pPr>
            <a:r>
              <a:rPr lang="en-US" sz="2100" dirty="0"/>
              <a:t>Ce sera le moment de </a:t>
            </a:r>
            <a:r>
              <a:rPr lang="en-US" sz="2100" dirty="0" err="1"/>
              <a:t>partager</a:t>
            </a:r>
            <a:r>
              <a:rPr lang="en-US" sz="2100" dirty="0"/>
              <a:t> et de poser des questions </a:t>
            </a:r>
            <a:r>
              <a:rPr lang="en-US" sz="2100" dirty="0" err="1"/>
              <a:t>ou</a:t>
            </a:r>
            <a:r>
              <a:rPr lang="en-US" sz="2100" dirty="0"/>
              <a:t> </a:t>
            </a:r>
            <a:r>
              <a:rPr lang="en-US" sz="2100" dirty="0" err="1"/>
              <a:t>d’amener</a:t>
            </a:r>
            <a:r>
              <a:rPr lang="en-US" sz="2100" dirty="0"/>
              <a:t> des suggestions au regard du </a:t>
            </a:r>
            <a:r>
              <a:rPr lang="en-US" sz="2100" dirty="0" err="1"/>
              <a:t>partenariat</a:t>
            </a:r>
            <a:r>
              <a:rPr lang="en-US" sz="2100" dirty="0"/>
              <a:t>.</a:t>
            </a:r>
          </a:p>
          <a:p>
            <a:pPr marR="118110" indent="-228600" fontAlgn="base">
              <a:lnSpc>
                <a:spcPct val="90000"/>
              </a:lnSpc>
              <a:spcAft>
                <a:spcPts val="1000"/>
              </a:spcAft>
              <a:buFont typeface="Arial" panose="020B0604020202020204" pitchFamily="34" charset="0"/>
              <a:buChar char="•"/>
            </a:pPr>
            <a:endParaRPr lang="en-US" sz="2100" dirty="0">
              <a:effectLst/>
            </a:endParaRPr>
          </a:p>
        </p:txBody>
      </p:sp>
      <p:sp>
        <p:nvSpPr>
          <p:cNvPr id="9" name="ZoneTexte 8">
            <a:extLst>
              <a:ext uri="{FF2B5EF4-FFF2-40B4-BE49-F238E27FC236}">
                <a16:creationId xmlns:a16="http://schemas.microsoft.com/office/drawing/2014/main" id="{31DB9BB4-5906-72DC-1951-859ACD0A72F8}"/>
              </a:ext>
            </a:extLst>
          </p:cNvPr>
          <p:cNvSpPr txBox="1"/>
          <p:nvPr/>
        </p:nvSpPr>
        <p:spPr>
          <a:xfrm>
            <a:off x="457200" y="1315655"/>
            <a:ext cx="3886200" cy="671915"/>
          </a:xfrm>
          <a:prstGeom prst="rect">
            <a:avLst/>
          </a:prstGeom>
          <a:noFill/>
        </p:spPr>
        <p:txBody>
          <a:bodyPr wrap="square">
            <a:spAutoFit/>
          </a:bodyPr>
          <a:lstStyle/>
          <a:p>
            <a:pPr algn="ctr">
              <a:lnSpc>
                <a:spcPts val="5197"/>
              </a:lnSpc>
            </a:pPr>
            <a:r>
              <a:rPr lang="en-US" sz="2400" b="1" dirty="0">
                <a:solidFill>
                  <a:srgbClr val="FF0000"/>
                </a:solidFill>
                <a:latin typeface="Open Sans Bold"/>
                <a:ea typeface="Open Sans Bold"/>
                <a:cs typeface="Open Sans Bold"/>
                <a:sym typeface="Open Sans Bold"/>
              </a:rPr>
              <a:t>A</a:t>
            </a:r>
            <a:r>
              <a:rPr lang="en-US" sz="2400" b="1" dirty="0">
                <a:solidFill>
                  <a:srgbClr val="00B050"/>
                </a:solidFill>
                <a:latin typeface="Open Sans Bold"/>
                <a:ea typeface="Open Sans Bold"/>
                <a:cs typeface="Open Sans Bold"/>
                <a:sym typeface="Open Sans Bold"/>
              </a:rPr>
              <a:t>R</a:t>
            </a:r>
            <a:r>
              <a:rPr lang="en-US" sz="2400" b="1" dirty="0">
                <a:solidFill>
                  <a:srgbClr val="D618B2"/>
                </a:solidFill>
                <a:latin typeface="Open Sans Bold"/>
                <a:ea typeface="Open Sans Bold"/>
                <a:cs typeface="Open Sans Bold"/>
                <a:sym typeface="Open Sans Bold"/>
              </a:rPr>
              <a:t>T</a:t>
            </a:r>
            <a:r>
              <a:rPr lang="en-US" sz="2400" b="1" dirty="0">
                <a:solidFill>
                  <a:srgbClr val="000000"/>
                </a:solidFill>
                <a:latin typeface="Open Sans Bold"/>
                <a:ea typeface="Open Sans Bold"/>
                <a:cs typeface="Open Sans Bold"/>
                <a:sym typeface="Open Sans Bold"/>
              </a:rPr>
              <a:t>S-LAB-ÉCOLE (</a:t>
            </a:r>
            <a:r>
              <a:rPr lang="en-US" sz="2400" b="1" dirty="0">
                <a:solidFill>
                  <a:srgbClr val="FF0000"/>
                </a:solidFill>
                <a:latin typeface="Open Sans Bold"/>
                <a:ea typeface="Open Sans Bold"/>
                <a:cs typeface="Open Sans Bold"/>
                <a:sym typeface="Open Sans Bold"/>
              </a:rPr>
              <a:t>A</a:t>
            </a:r>
            <a:r>
              <a:rPr lang="en-US" sz="2400" b="1" dirty="0">
                <a:solidFill>
                  <a:srgbClr val="00B050"/>
                </a:solidFill>
                <a:latin typeface="Open Sans Bold"/>
                <a:ea typeface="Open Sans Bold"/>
                <a:cs typeface="Open Sans Bold"/>
                <a:sym typeface="Open Sans Bold"/>
              </a:rPr>
              <a:t>L</a:t>
            </a:r>
            <a:r>
              <a:rPr lang="en-US" sz="2400" b="1" dirty="0">
                <a:solidFill>
                  <a:srgbClr val="D618B2"/>
                </a:solidFill>
                <a:latin typeface="Open Sans Bold"/>
                <a:ea typeface="Open Sans Bold"/>
                <a:cs typeface="Open Sans Bold"/>
                <a:sym typeface="Open Sans Bold"/>
              </a:rPr>
              <a:t>É</a:t>
            </a:r>
            <a:r>
              <a:rPr lang="en-US" sz="2400" b="1" dirty="0">
                <a:solidFill>
                  <a:srgbClr val="000000"/>
                </a:solidFill>
                <a:latin typeface="Open Sans Bold"/>
                <a:ea typeface="Open Sans Bold"/>
                <a:cs typeface="Open Sans Bold"/>
                <a:sym typeface="Open Sans Bold"/>
              </a:rPr>
              <a:t>)</a:t>
            </a:r>
          </a:p>
        </p:txBody>
      </p:sp>
    </p:spTree>
    <p:extLst>
      <p:ext uri="{BB962C8B-B14F-4D97-AF65-F5344CB8AC3E}">
        <p14:creationId xmlns:p14="http://schemas.microsoft.com/office/powerpoint/2010/main" val="62878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7C5CE1-7F5D-E0A8-A78F-3E42BFB0F08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space réservé pour une image  41" descr="Une image contenant habits, personne, texte, Visage humain&#10;&#10;Description générée automatiquement">
            <a:extLst>
              <a:ext uri="{FF2B5EF4-FFF2-40B4-BE49-F238E27FC236}">
                <a16:creationId xmlns:a16="http://schemas.microsoft.com/office/drawing/2014/main" id="{E719C94B-077C-0E05-AAD8-F9B1E4B27792}"/>
              </a:ext>
            </a:extLst>
          </p:cNvPr>
          <p:cNvPicPr>
            <a:picLocks noChangeAspect="1"/>
          </p:cNvPicPr>
          <p:nvPr/>
        </p:nvPicPr>
        <p:blipFill>
          <a:blip r:embed="rId2"/>
          <a:srcRect l="4352" r="4352"/>
          <a:stretch>
            <a:fillRect/>
          </a:stretch>
        </p:blipFill>
        <p:spPr>
          <a:xfrm>
            <a:off x="3505200" y="114300"/>
            <a:ext cx="14504463" cy="10286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830FEB24-0F63-F2C7-B3E4-4544F8DEE7D4}"/>
              </a:ext>
            </a:extLst>
          </p:cNvPr>
          <p:cNvSpPr txBox="1"/>
          <p:nvPr/>
        </p:nvSpPr>
        <p:spPr>
          <a:xfrm>
            <a:off x="1066800" y="2019300"/>
            <a:ext cx="7886700" cy="5614143"/>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endParaRPr lang="en-US" sz="2300" dirty="0">
              <a:effectLst/>
            </a:endParaRPr>
          </a:p>
          <a:p>
            <a:pPr>
              <a:lnSpc>
                <a:spcPct val="90000"/>
              </a:lnSpc>
              <a:spcAft>
                <a:spcPts val="600"/>
              </a:spcAft>
            </a:pPr>
            <a:r>
              <a:rPr lang="en-US" sz="2300" b="1" dirty="0" err="1"/>
              <a:t>Déroulement</a:t>
            </a:r>
            <a:r>
              <a:rPr lang="en-US" sz="2300" b="1" dirty="0"/>
              <a:t> des </a:t>
            </a:r>
            <a:r>
              <a:rPr lang="en-US" sz="2300" b="1" dirty="0" err="1"/>
              <a:t>visites</a:t>
            </a:r>
            <a:r>
              <a:rPr lang="en-US" sz="2300" dirty="0"/>
              <a:t> :</a:t>
            </a:r>
          </a:p>
          <a:p>
            <a:pPr indent="-228600" algn="just">
              <a:lnSpc>
                <a:spcPct val="90000"/>
              </a:lnSpc>
              <a:spcAft>
                <a:spcPts val="600"/>
              </a:spcAft>
              <a:buFont typeface="Arial" panose="020B0604020202020204" pitchFamily="34" charset="0"/>
              <a:buChar char="•"/>
            </a:pPr>
            <a:endParaRPr lang="en-US" sz="2300" dirty="0"/>
          </a:p>
          <a:p>
            <a:pPr lvl="0" algn="just">
              <a:lnSpc>
                <a:spcPct val="90000"/>
              </a:lnSpc>
              <a:spcAft>
                <a:spcPts val="600"/>
              </a:spcAft>
            </a:pPr>
            <a:r>
              <a:rPr lang="en-US" sz="2300" b="1" dirty="0"/>
              <a:t>1re </a:t>
            </a:r>
            <a:r>
              <a:rPr lang="en-US" sz="2300" b="1" dirty="0" err="1"/>
              <a:t>visite</a:t>
            </a:r>
            <a:r>
              <a:rPr lang="en-US" sz="2300" dirty="0"/>
              <a:t> (durée – 1 h) : </a:t>
            </a:r>
            <a:r>
              <a:rPr lang="en-US" sz="2300" dirty="0" err="1"/>
              <a:t>écouter</a:t>
            </a:r>
            <a:r>
              <a:rPr lang="en-US" sz="2300" dirty="0"/>
              <a:t> les </a:t>
            </a:r>
            <a:r>
              <a:rPr lang="en-US" sz="2300" dirty="0" err="1"/>
              <a:t>élèves</a:t>
            </a:r>
            <a:r>
              <a:rPr lang="en-US" sz="2300" dirty="0"/>
              <a:t>, </a:t>
            </a:r>
            <a:r>
              <a:rPr lang="en-US" sz="2300" dirty="0" err="1"/>
              <a:t>recueillir</a:t>
            </a:r>
            <a:r>
              <a:rPr lang="en-US" sz="2300" dirty="0"/>
              <a:t> </a:t>
            </a:r>
            <a:r>
              <a:rPr lang="en-US" sz="2300" dirty="0" err="1"/>
              <a:t>leurs</a:t>
            </a:r>
            <a:r>
              <a:rPr lang="en-US" sz="2300" dirty="0"/>
              <a:t> </a:t>
            </a:r>
            <a:r>
              <a:rPr lang="en-US" sz="2300" dirty="0" err="1"/>
              <a:t>idées</a:t>
            </a:r>
            <a:r>
              <a:rPr lang="en-US" sz="2300" dirty="0"/>
              <a:t> et observer le </a:t>
            </a:r>
            <a:r>
              <a:rPr lang="en-US" sz="2300" dirty="0" err="1"/>
              <a:t>groupe</a:t>
            </a:r>
            <a:r>
              <a:rPr lang="en-US" sz="2300" dirty="0"/>
              <a:t> (inclusion et </a:t>
            </a:r>
            <a:r>
              <a:rPr lang="en-US" sz="2300" dirty="0" err="1"/>
              <a:t>besoins</a:t>
            </a:r>
            <a:r>
              <a:rPr lang="en-US" sz="2300" dirty="0"/>
              <a:t> </a:t>
            </a:r>
            <a:r>
              <a:rPr lang="en-US" sz="2300" dirty="0" err="1"/>
              <a:t>particuliers</a:t>
            </a:r>
            <a:r>
              <a:rPr lang="en-US" sz="2300" dirty="0"/>
              <a:t>). Cueillette des </a:t>
            </a:r>
            <a:r>
              <a:rPr lang="en-US" sz="2300" dirty="0" err="1"/>
              <a:t>idées</a:t>
            </a:r>
            <a:r>
              <a:rPr lang="en-US" sz="2300" dirty="0"/>
              <a:t> à </a:t>
            </a:r>
            <a:r>
              <a:rPr lang="en-US" sz="2300" dirty="0" err="1"/>
              <a:t>l’aide</a:t>
            </a:r>
            <a:r>
              <a:rPr lang="en-US" sz="2300" dirty="0"/>
              <a:t> de moyens simples (carte </a:t>
            </a:r>
            <a:r>
              <a:rPr lang="en-US" sz="2300" dirty="0" err="1"/>
              <a:t>d’exploration</a:t>
            </a:r>
            <a:r>
              <a:rPr lang="en-US" sz="2300" dirty="0"/>
              <a:t>, croquis, etc.).</a:t>
            </a:r>
          </a:p>
          <a:p>
            <a:pPr indent="-228600" algn="just">
              <a:lnSpc>
                <a:spcPct val="90000"/>
              </a:lnSpc>
              <a:spcAft>
                <a:spcPts val="600"/>
              </a:spcAft>
              <a:buFont typeface="Arial" panose="020B0604020202020204" pitchFamily="34" charset="0"/>
              <a:buChar char="•"/>
            </a:pPr>
            <a:endParaRPr lang="en-US" sz="2300" dirty="0"/>
          </a:p>
          <a:p>
            <a:pPr lvl="0" algn="just">
              <a:lnSpc>
                <a:spcPct val="90000"/>
              </a:lnSpc>
              <a:spcAft>
                <a:spcPts val="600"/>
              </a:spcAft>
            </a:pPr>
            <a:r>
              <a:rPr lang="en-US" sz="2300" b="1" dirty="0" err="1"/>
              <a:t>Analyse</a:t>
            </a:r>
            <a:r>
              <a:rPr lang="en-US" sz="2300" b="1" dirty="0"/>
              <a:t> après la 1re </a:t>
            </a:r>
            <a:r>
              <a:rPr lang="en-US" sz="2300" b="1" dirty="0" err="1"/>
              <a:t>visite</a:t>
            </a:r>
            <a:r>
              <a:rPr lang="en-US" sz="2300" dirty="0"/>
              <a:t> : </a:t>
            </a:r>
            <a:r>
              <a:rPr lang="en-US" sz="2300" dirty="0" err="1"/>
              <a:t>traitement</a:t>
            </a:r>
            <a:r>
              <a:rPr lang="en-US" sz="2300" dirty="0"/>
              <a:t> des </a:t>
            </a:r>
            <a:r>
              <a:rPr lang="en-US" sz="2300" dirty="0" err="1"/>
              <a:t>idées</a:t>
            </a:r>
            <a:r>
              <a:rPr lang="en-US" sz="2300" dirty="0"/>
              <a:t> </a:t>
            </a:r>
            <a:r>
              <a:rPr lang="en-US" sz="2300" dirty="0" err="1"/>
              <a:t>recueillies</a:t>
            </a:r>
            <a:r>
              <a:rPr lang="en-US" sz="2300" dirty="0"/>
              <a:t> pour </a:t>
            </a:r>
            <a:r>
              <a:rPr lang="en-US" sz="2300" dirty="0" err="1"/>
              <a:t>concevoir</a:t>
            </a:r>
            <a:r>
              <a:rPr lang="en-US" sz="2300" dirty="0"/>
              <a:t> </a:t>
            </a:r>
            <a:r>
              <a:rPr lang="en-US" sz="2300" dirty="0" err="1"/>
              <a:t>une</a:t>
            </a:r>
            <a:r>
              <a:rPr lang="en-US" sz="2300" dirty="0"/>
              <a:t> situation </a:t>
            </a:r>
            <a:r>
              <a:rPr lang="en-US" sz="2300" dirty="0" err="1"/>
              <a:t>d’apprentissage</a:t>
            </a:r>
            <a:r>
              <a:rPr lang="en-US" sz="2300" dirty="0"/>
              <a:t> </a:t>
            </a:r>
            <a:r>
              <a:rPr lang="en-US" sz="2300" dirty="0" err="1"/>
              <a:t>sensorielle</a:t>
            </a:r>
            <a:r>
              <a:rPr lang="en-US" sz="2300" dirty="0"/>
              <a:t> </a:t>
            </a:r>
            <a:r>
              <a:rPr lang="en-US" sz="2300" dirty="0" err="1"/>
              <a:t>inspirée</a:t>
            </a:r>
            <a:r>
              <a:rPr lang="en-US" sz="2300" dirty="0"/>
              <a:t> de …</a:t>
            </a:r>
          </a:p>
          <a:p>
            <a:pPr lvl="0" algn="just">
              <a:lnSpc>
                <a:spcPct val="90000"/>
              </a:lnSpc>
              <a:spcAft>
                <a:spcPts val="600"/>
              </a:spcAft>
            </a:pPr>
            <a:endParaRPr lang="en-US" sz="2300" dirty="0"/>
          </a:p>
          <a:p>
            <a:pPr lvl="0" algn="just">
              <a:lnSpc>
                <a:spcPct val="90000"/>
              </a:lnSpc>
              <a:spcAft>
                <a:spcPts val="600"/>
              </a:spcAft>
            </a:pPr>
            <a:r>
              <a:rPr lang="en-US" sz="2300" b="1" dirty="0"/>
              <a:t>2e </a:t>
            </a:r>
            <a:r>
              <a:rPr lang="en-US" sz="2300" b="1" dirty="0" err="1"/>
              <a:t>visite</a:t>
            </a:r>
            <a:r>
              <a:rPr lang="en-US" sz="2300" dirty="0"/>
              <a:t> (2 h à 2 h 30): pilotage de la situation </a:t>
            </a:r>
            <a:r>
              <a:rPr lang="en-US" sz="2300" dirty="0" err="1"/>
              <a:t>d’apprentissage</a:t>
            </a:r>
            <a:r>
              <a:rPr lang="en-US" sz="2300" dirty="0"/>
              <a:t> </a:t>
            </a:r>
            <a:r>
              <a:rPr lang="en-US" sz="2300" dirty="0" err="1"/>
              <a:t>sensorielle</a:t>
            </a:r>
            <a:r>
              <a:rPr lang="en-US" sz="2300" dirty="0"/>
              <a:t> en </a:t>
            </a:r>
            <a:r>
              <a:rPr lang="en-US" sz="2300" dirty="0" err="1"/>
              <a:t>classe</a:t>
            </a:r>
            <a:r>
              <a:rPr lang="en-US" sz="2300" dirty="0"/>
              <a:t>.</a:t>
            </a:r>
          </a:p>
          <a:p>
            <a:pPr indent="-228600" fontAlgn="base">
              <a:lnSpc>
                <a:spcPct val="90000"/>
              </a:lnSpc>
              <a:spcAft>
                <a:spcPts val="600"/>
              </a:spcAft>
              <a:buFont typeface="Arial" panose="020B0604020202020204" pitchFamily="34" charset="0"/>
              <a:buChar char="•"/>
            </a:pPr>
            <a:endParaRPr lang="en-US" sz="2300" dirty="0">
              <a:effectLst/>
            </a:endParaRPr>
          </a:p>
        </p:txBody>
      </p:sp>
      <p:sp>
        <p:nvSpPr>
          <p:cNvPr id="5" name="ZoneTexte 4">
            <a:extLst>
              <a:ext uri="{FF2B5EF4-FFF2-40B4-BE49-F238E27FC236}">
                <a16:creationId xmlns:a16="http://schemas.microsoft.com/office/drawing/2014/main" id="{4E309D98-455D-8483-C30C-601AC8D54BEA}"/>
              </a:ext>
            </a:extLst>
          </p:cNvPr>
          <p:cNvSpPr txBox="1"/>
          <p:nvPr/>
        </p:nvSpPr>
        <p:spPr>
          <a:xfrm>
            <a:off x="609600" y="876300"/>
            <a:ext cx="3642024" cy="652102"/>
          </a:xfrm>
          <a:prstGeom prst="rect">
            <a:avLst/>
          </a:prstGeom>
          <a:noFill/>
        </p:spPr>
        <p:txBody>
          <a:bodyPr wrap="square">
            <a:spAutoFit/>
          </a:bodyPr>
          <a:lstStyle/>
          <a:p>
            <a:pPr algn="ctr">
              <a:lnSpc>
                <a:spcPts val="5197"/>
              </a:lnSpc>
            </a:pPr>
            <a:r>
              <a:rPr lang="en-US" sz="1800" b="1" dirty="0">
                <a:solidFill>
                  <a:srgbClr val="FF0000"/>
                </a:solidFill>
                <a:latin typeface="Open Sans Bold"/>
                <a:ea typeface="Open Sans Bold"/>
                <a:cs typeface="Open Sans Bold"/>
                <a:sym typeface="Open Sans Bold"/>
              </a:rPr>
              <a:t>A</a:t>
            </a:r>
            <a:r>
              <a:rPr lang="en-US" sz="1800" b="1" dirty="0">
                <a:solidFill>
                  <a:srgbClr val="00B050"/>
                </a:solidFill>
                <a:latin typeface="Open Sans Bold"/>
                <a:ea typeface="Open Sans Bold"/>
                <a:cs typeface="Open Sans Bold"/>
                <a:sym typeface="Open Sans Bold"/>
              </a:rPr>
              <a:t>R</a:t>
            </a:r>
            <a:r>
              <a:rPr lang="en-US" sz="1800" b="1" dirty="0">
                <a:solidFill>
                  <a:srgbClr val="D618B2"/>
                </a:solidFill>
                <a:latin typeface="Open Sans Bold"/>
                <a:ea typeface="Open Sans Bold"/>
                <a:cs typeface="Open Sans Bold"/>
                <a:sym typeface="Open Sans Bold"/>
              </a:rPr>
              <a:t>T</a:t>
            </a:r>
            <a:r>
              <a:rPr lang="en-US" sz="1200" b="1" dirty="0">
                <a:solidFill>
                  <a:srgbClr val="000000"/>
                </a:solidFill>
                <a:latin typeface="Open Sans Bold"/>
                <a:ea typeface="Open Sans Bold"/>
                <a:cs typeface="Open Sans Bold"/>
                <a:sym typeface="Open Sans Bold"/>
              </a:rPr>
              <a:t>S</a:t>
            </a:r>
            <a:r>
              <a:rPr lang="en-US" sz="1800" b="1" dirty="0">
                <a:solidFill>
                  <a:srgbClr val="000000"/>
                </a:solidFill>
                <a:latin typeface="Open Sans Bold"/>
                <a:ea typeface="Open Sans Bold"/>
                <a:cs typeface="Open Sans Bold"/>
                <a:sym typeface="Open Sans Bold"/>
              </a:rPr>
              <a:t>-LAB-ÉCOLE (</a:t>
            </a:r>
            <a:r>
              <a:rPr lang="en-US" sz="1800" b="1" dirty="0">
                <a:solidFill>
                  <a:srgbClr val="FF0000"/>
                </a:solidFill>
                <a:latin typeface="Open Sans Bold"/>
                <a:ea typeface="Open Sans Bold"/>
                <a:cs typeface="Open Sans Bold"/>
                <a:sym typeface="Open Sans Bold"/>
              </a:rPr>
              <a:t>A</a:t>
            </a:r>
            <a:r>
              <a:rPr lang="en-US" sz="1800" b="1" dirty="0">
                <a:solidFill>
                  <a:srgbClr val="00B050"/>
                </a:solidFill>
                <a:latin typeface="Open Sans Bold"/>
                <a:ea typeface="Open Sans Bold"/>
                <a:cs typeface="Open Sans Bold"/>
                <a:sym typeface="Open Sans Bold"/>
              </a:rPr>
              <a:t>L</a:t>
            </a:r>
            <a:r>
              <a:rPr lang="en-US" sz="1800" b="1" dirty="0">
                <a:solidFill>
                  <a:srgbClr val="D618B2"/>
                </a:solidFill>
                <a:latin typeface="Open Sans Bold"/>
                <a:ea typeface="Open Sans Bold"/>
                <a:cs typeface="Open Sans Bold"/>
                <a:sym typeface="Open Sans Bold"/>
              </a:rPr>
              <a:t>É</a:t>
            </a:r>
            <a:r>
              <a:rPr lang="en-US" sz="1800" b="1" dirty="0">
                <a:solidFill>
                  <a:srgbClr val="000000"/>
                </a:solidFill>
                <a:latin typeface="Open Sans Bold"/>
                <a:ea typeface="Open Sans Bold"/>
                <a:cs typeface="Open Sans Bold"/>
                <a:sym typeface="Open Sans Bold"/>
              </a:rPr>
              <a:t>)</a:t>
            </a:r>
          </a:p>
        </p:txBody>
      </p:sp>
    </p:spTree>
    <p:extLst>
      <p:ext uri="{BB962C8B-B14F-4D97-AF65-F5344CB8AC3E}">
        <p14:creationId xmlns:p14="http://schemas.microsoft.com/office/powerpoint/2010/main" val="18033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DF1A630-2A9B-41A0-92F9-FDA261070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3510661" y="3999274"/>
            <a:ext cx="8790076" cy="791568"/>
            <a:chOff x="6081624" y="1998368"/>
            <a:chExt cx="5613457" cy="782175"/>
          </a:xfrm>
          <a:solidFill>
            <a:schemeClr val="accent4"/>
          </a:solidFill>
        </p:grpSpPr>
        <p:sp>
          <p:nvSpPr>
            <p:cNvPr id="25" name="Rectangle 2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776845"/>
            <a:ext cx="16667593" cy="87869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2"/>
          <p:cNvSpPr txBox="1"/>
          <p:nvPr/>
        </p:nvSpPr>
        <p:spPr>
          <a:xfrm>
            <a:off x="1585537" y="1383966"/>
            <a:ext cx="7560428" cy="175437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a:latin typeface="+mj-lt"/>
                <a:ea typeface="+mj-ea"/>
                <a:cs typeface="+mj-cs"/>
              </a:rPr>
              <a:t>Organisation des visites en classe selon les groupes universitaires concernés</a:t>
            </a:r>
            <a:endParaRPr lang="en-US" sz="3800">
              <a:latin typeface="+mj-lt"/>
              <a:ea typeface="+mj-ea"/>
              <a:cs typeface="+mj-cs"/>
              <a:sym typeface="Poppins"/>
            </a:endParaRPr>
          </a:p>
        </p:txBody>
      </p:sp>
      <p:sp>
        <p:nvSpPr>
          <p:cNvPr id="42" name="Rectangle 4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3571" y="3395047"/>
            <a:ext cx="740664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583572" y="3762157"/>
            <a:ext cx="7560428" cy="5448740"/>
          </a:xfrm>
          <a:prstGeom prst="rect">
            <a:avLst/>
          </a:prstGeom>
        </p:spPr>
        <p:txBody>
          <a:bodyPr vert="horz" lIns="91440" tIns="45720" rIns="91440" bIns="45720" rtlCol="0" anchor="ctr">
            <a:normAutofit/>
          </a:bodyPr>
          <a:lstStyle/>
          <a:p>
            <a:pPr fontAlgn="base">
              <a:lnSpc>
                <a:spcPct val="90000"/>
              </a:lnSpc>
              <a:spcAft>
                <a:spcPts val="600"/>
              </a:spcAft>
            </a:pPr>
            <a:r>
              <a:rPr lang="en-US" sz="1400" b="1" dirty="0"/>
              <a:t>Deux </a:t>
            </a:r>
            <a:r>
              <a:rPr lang="en-US" sz="1400" b="1" dirty="0" err="1"/>
              <a:t>groupes</a:t>
            </a:r>
            <a:r>
              <a:rPr lang="en-US" sz="1400" b="1" dirty="0"/>
              <a:t> (6 équipes par </a:t>
            </a:r>
            <a:r>
              <a:rPr lang="en-US" sz="1400" b="1" dirty="0" err="1"/>
              <a:t>groupe</a:t>
            </a:r>
            <a:r>
              <a:rPr lang="en-US" sz="1400" b="1" dirty="0"/>
              <a:t>) </a:t>
            </a:r>
          </a:p>
          <a:p>
            <a:pPr fontAlgn="base">
              <a:lnSpc>
                <a:spcPct val="90000"/>
              </a:lnSpc>
              <a:spcAft>
                <a:spcPts val="600"/>
              </a:spcAft>
            </a:pPr>
            <a:r>
              <a:rPr lang="en-US" sz="1400" b="1" dirty="0" err="1"/>
              <a:t>Programme</a:t>
            </a:r>
            <a:r>
              <a:rPr lang="en-US" sz="1400" b="1" dirty="0"/>
              <a:t> en éducation préscolaire et en enseignement primaire (PREP) – </a:t>
            </a:r>
            <a:r>
              <a:rPr lang="en-US" sz="1400" b="1" dirty="0">
                <a:solidFill>
                  <a:srgbClr val="D618B2"/>
                </a:solidFill>
              </a:rPr>
              <a:t>12 classes (préscolaire 5 </a:t>
            </a:r>
            <a:r>
              <a:rPr lang="en-US" sz="1400" b="1" dirty="0" err="1">
                <a:solidFill>
                  <a:srgbClr val="D618B2"/>
                </a:solidFill>
              </a:rPr>
              <a:t>ans</a:t>
            </a:r>
            <a:r>
              <a:rPr lang="en-US" sz="1400" b="1" dirty="0">
                <a:solidFill>
                  <a:srgbClr val="D618B2"/>
                </a:solidFill>
              </a:rPr>
              <a:t> à 6e </a:t>
            </a:r>
            <a:r>
              <a:rPr lang="en-US" sz="1400" b="1" dirty="0" err="1">
                <a:solidFill>
                  <a:srgbClr val="D618B2"/>
                </a:solidFill>
              </a:rPr>
              <a:t>année</a:t>
            </a:r>
            <a:r>
              <a:rPr lang="en-US" sz="1400" b="1" dirty="0">
                <a:solidFill>
                  <a:srgbClr val="D618B2"/>
                </a:solidFill>
              </a:rPr>
              <a:t>)</a:t>
            </a:r>
            <a:endParaRPr lang="en-US" sz="1400" dirty="0">
              <a:solidFill>
                <a:srgbClr val="D618B2"/>
              </a:solidFill>
            </a:endParaRPr>
          </a:p>
          <a:p>
            <a:pPr algn="just" fontAlgn="base">
              <a:lnSpc>
                <a:spcPct val="90000"/>
              </a:lnSpc>
              <a:spcAft>
                <a:spcPts val="600"/>
              </a:spcAft>
            </a:pPr>
            <a:br>
              <a:rPr lang="en-US" sz="1400" dirty="0"/>
            </a:br>
            <a:r>
              <a:rPr lang="en-US" sz="1400" dirty="0"/>
              <a:t>Les </a:t>
            </a:r>
            <a:r>
              <a:rPr lang="en-US" sz="1400" dirty="0" err="1"/>
              <a:t>visites</a:t>
            </a:r>
            <a:r>
              <a:rPr lang="en-US" sz="1400" dirty="0"/>
              <a:t> </a:t>
            </a:r>
            <a:r>
              <a:rPr lang="en-US" sz="1400" dirty="0" err="1"/>
              <a:t>auront</a:t>
            </a:r>
            <a:r>
              <a:rPr lang="en-US" sz="1400" dirty="0"/>
              <a:t> lieu au cours des </a:t>
            </a:r>
            <a:r>
              <a:rPr lang="en-US" sz="1400" dirty="0" err="1"/>
              <a:t>mois</a:t>
            </a:r>
            <a:r>
              <a:rPr lang="en-US" sz="1400" dirty="0"/>
              <a:t> de </a:t>
            </a:r>
            <a:r>
              <a:rPr lang="en-US" sz="1400" b="1" dirty="0" err="1"/>
              <a:t>janvier</a:t>
            </a:r>
            <a:r>
              <a:rPr lang="en-US" sz="1400" b="1" dirty="0"/>
              <a:t> et </a:t>
            </a:r>
            <a:r>
              <a:rPr lang="en-US" sz="1400" b="1" dirty="0" err="1"/>
              <a:t>février</a:t>
            </a:r>
            <a:r>
              <a:rPr lang="en-US" sz="1400" b="1" dirty="0"/>
              <a:t> 2026</a:t>
            </a:r>
            <a:r>
              <a:rPr lang="en-US" sz="1400" dirty="0"/>
              <a:t>. </a:t>
            </a:r>
            <a:r>
              <a:rPr lang="en-US" sz="1400" dirty="0" err="1"/>
              <a:t>Chaque</a:t>
            </a:r>
            <a:r>
              <a:rPr lang="en-US" sz="1400" dirty="0"/>
              <a:t> </a:t>
            </a:r>
            <a:r>
              <a:rPr lang="en-US" sz="1400" dirty="0" err="1"/>
              <a:t>groupe</a:t>
            </a:r>
            <a:r>
              <a:rPr lang="en-US" sz="1400" dirty="0"/>
              <a:t> </a:t>
            </a:r>
            <a:r>
              <a:rPr lang="en-US" sz="1400" dirty="0" err="1"/>
              <a:t>d’étudiantes</a:t>
            </a:r>
            <a:r>
              <a:rPr lang="en-US" sz="1400" dirty="0"/>
              <a:t> et </a:t>
            </a:r>
            <a:r>
              <a:rPr lang="en-US" sz="1400" dirty="0" err="1"/>
              <a:t>d’étudiants</a:t>
            </a:r>
            <a:r>
              <a:rPr lang="en-US" sz="1400" dirty="0"/>
              <a:t> de </a:t>
            </a:r>
            <a:r>
              <a:rPr lang="en-US" sz="1400" dirty="0" err="1"/>
              <a:t>l’UQAR</a:t>
            </a:r>
            <a:r>
              <a:rPr lang="en-US" sz="1400" dirty="0"/>
              <a:t> </a:t>
            </a:r>
            <a:r>
              <a:rPr lang="en-US" sz="1400" dirty="0" err="1"/>
              <a:t>participera</a:t>
            </a:r>
            <a:r>
              <a:rPr lang="en-US" sz="1400" dirty="0"/>
              <a:t> à deux </a:t>
            </a:r>
            <a:r>
              <a:rPr lang="en-US" sz="1400" dirty="0" err="1"/>
              <a:t>visites</a:t>
            </a:r>
            <a:r>
              <a:rPr lang="en-US" sz="1400" dirty="0"/>
              <a:t> en </a:t>
            </a:r>
            <a:r>
              <a:rPr lang="en-US" sz="1400" dirty="0" err="1"/>
              <a:t>classe</a:t>
            </a:r>
            <a:r>
              <a:rPr lang="en-US" sz="1400" dirty="0"/>
              <a:t>. </a:t>
            </a:r>
            <a:r>
              <a:rPr lang="en-US" sz="1400" dirty="0" err="1"/>
              <a:t>Ces</a:t>
            </a:r>
            <a:r>
              <a:rPr lang="en-US" sz="1400" dirty="0"/>
              <a:t> </a:t>
            </a:r>
            <a:r>
              <a:rPr lang="en-US" sz="1400" dirty="0" err="1"/>
              <a:t>visites</a:t>
            </a:r>
            <a:r>
              <a:rPr lang="en-US" sz="1400" dirty="0"/>
              <a:t> </a:t>
            </a:r>
            <a:r>
              <a:rPr lang="en-US" sz="1400" dirty="0" err="1"/>
              <a:t>s’inscrivent</a:t>
            </a:r>
            <a:r>
              <a:rPr lang="en-US" sz="1400" dirty="0"/>
              <a:t> dans le cadre du cours </a:t>
            </a:r>
            <a:r>
              <a:rPr lang="en-US" sz="1400" i="1" dirty="0" err="1"/>
              <a:t>Didactique</a:t>
            </a:r>
            <a:r>
              <a:rPr lang="en-US" sz="1400" i="1" dirty="0"/>
              <a:t> des arts au préscolaire et primaire</a:t>
            </a:r>
            <a:r>
              <a:rPr lang="en-US" sz="1400" dirty="0"/>
              <a:t>, </a:t>
            </a:r>
            <a:r>
              <a:rPr lang="en-US" sz="1400" dirty="0" err="1"/>
              <a:t>offert</a:t>
            </a:r>
            <a:r>
              <a:rPr lang="en-US" sz="1400" dirty="0"/>
              <a:t> en </a:t>
            </a:r>
            <a:r>
              <a:rPr lang="en-US" sz="1400" dirty="0" err="1"/>
              <a:t>formule</a:t>
            </a:r>
            <a:r>
              <a:rPr lang="en-US" sz="1400" dirty="0"/>
              <a:t> intensive sur 8 </a:t>
            </a:r>
            <a:r>
              <a:rPr lang="en-US" sz="1400" dirty="0" err="1"/>
              <a:t>semaines</a:t>
            </a:r>
            <a:r>
              <a:rPr lang="en-US" sz="1400" dirty="0"/>
              <a:t> (cours </a:t>
            </a:r>
            <a:r>
              <a:rPr lang="en-US" sz="1400" dirty="0" err="1"/>
              <a:t>intensif</a:t>
            </a:r>
            <a:r>
              <a:rPr lang="en-US" sz="1400" dirty="0"/>
              <a:t>, 8 </a:t>
            </a:r>
            <a:r>
              <a:rPr lang="en-US" sz="1400" dirty="0" err="1"/>
              <a:t>semaines</a:t>
            </a:r>
            <a:r>
              <a:rPr lang="en-US" sz="1400" dirty="0"/>
              <a:t>, un </a:t>
            </a:r>
            <a:r>
              <a:rPr lang="en-US" sz="1400" dirty="0" err="1"/>
              <a:t>groupe</a:t>
            </a:r>
            <a:r>
              <a:rPr lang="en-US" sz="1400" dirty="0"/>
              <a:t> – début des cours fin octobre au 15 </a:t>
            </a:r>
            <a:r>
              <a:rPr lang="en-US" sz="1400" dirty="0" err="1"/>
              <a:t>décembre</a:t>
            </a:r>
            <a:r>
              <a:rPr lang="en-US" sz="1400" dirty="0"/>
              <a:t>)</a:t>
            </a:r>
          </a:p>
          <a:p>
            <a:pPr fontAlgn="base">
              <a:lnSpc>
                <a:spcPct val="90000"/>
              </a:lnSpc>
              <a:spcAft>
                <a:spcPts val="600"/>
              </a:spcAft>
            </a:pPr>
            <a:r>
              <a:rPr lang="en-US" sz="1400" dirty="0"/>
              <a:t> </a:t>
            </a:r>
          </a:p>
          <a:p>
            <a:pPr fontAlgn="base">
              <a:lnSpc>
                <a:spcPct val="90000"/>
              </a:lnSpc>
              <a:spcAft>
                <a:spcPts val="600"/>
              </a:spcAft>
            </a:pPr>
            <a:r>
              <a:rPr lang="en-US" sz="1400" b="1" dirty="0" err="1"/>
              <a:t>Programme</a:t>
            </a:r>
            <a:r>
              <a:rPr lang="en-US" sz="1400" b="1" dirty="0"/>
              <a:t> en enseignement en adaptation scolaire et </a:t>
            </a:r>
            <a:r>
              <a:rPr lang="en-US" sz="1400" b="1" dirty="0" err="1"/>
              <a:t>sociale</a:t>
            </a:r>
            <a:r>
              <a:rPr lang="en-US" sz="1400" b="1" dirty="0"/>
              <a:t> (EASS) </a:t>
            </a:r>
            <a:r>
              <a:rPr lang="en-US" sz="1400" b="1" dirty="0">
                <a:solidFill>
                  <a:srgbClr val="D618B2"/>
                </a:solidFill>
              </a:rPr>
              <a:t>– 6 à 8 classes (préscolaire 5 </a:t>
            </a:r>
            <a:r>
              <a:rPr lang="en-US" sz="1400" b="1" dirty="0" err="1">
                <a:solidFill>
                  <a:srgbClr val="D618B2"/>
                </a:solidFill>
              </a:rPr>
              <a:t>ans</a:t>
            </a:r>
            <a:r>
              <a:rPr lang="en-US" sz="1400" b="1" dirty="0">
                <a:solidFill>
                  <a:srgbClr val="D618B2"/>
                </a:solidFill>
              </a:rPr>
              <a:t> à 6e </a:t>
            </a:r>
            <a:r>
              <a:rPr lang="en-US" sz="1400" b="1" dirty="0" err="1">
                <a:solidFill>
                  <a:srgbClr val="D618B2"/>
                </a:solidFill>
              </a:rPr>
              <a:t>année</a:t>
            </a:r>
            <a:r>
              <a:rPr lang="en-US" sz="1400" b="1" dirty="0">
                <a:solidFill>
                  <a:srgbClr val="D618B2"/>
                </a:solidFill>
              </a:rPr>
              <a:t>)</a:t>
            </a:r>
          </a:p>
          <a:p>
            <a:pPr fontAlgn="base">
              <a:lnSpc>
                <a:spcPct val="90000"/>
              </a:lnSpc>
              <a:spcAft>
                <a:spcPts val="600"/>
              </a:spcAft>
            </a:pPr>
            <a:br>
              <a:rPr lang="en-US" sz="1400" dirty="0"/>
            </a:br>
            <a:r>
              <a:rPr lang="en-US" sz="1400" dirty="0"/>
              <a:t>Les </a:t>
            </a:r>
            <a:r>
              <a:rPr lang="en-US" sz="1400" dirty="0" err="1"/>
              <a:t>visites</a:t>
            </a:r>
            <a:r>
              <a:rPr lang="en-US" sz="1400" dirty="0"/>
              <a:t> se </a:t>
            </a:r>
            <a:r>
              <a:rPr lang="en-US" sz="1400" dirty="0" err="1"/>
              <a:t>dérouleront</a:t>
            </a:r>
            <a:r>
              <a:rPr lang="en-US" sz="1400" dirty="0"/>
              <a:t> </a:t>
            </a:r>
            <a:r>
              <a:rPr lang="en-US" sz="1400" b="1" dirty="0"/>
              <a:t>à </a:t>
            </a:r>
            <a:r>
              <a:rPr lang="en-US" sz="1400" b="1" dirty="0" err="1"/>
              <a:t>l’automne</a:t>
            </a:r>
            <a:r>
              <a:rPr lang="en-US" sz="1400" b="1" dirty="0"/>
              <a:t> 2026</a:t>
            </a:r>
            <a:r>
              <a:rPr lang="en-US" sz="1400" dirty="0"/>
              <a:t>, entre octobre et la fin </a:t>
            </a:r>
            <a:r>
              <a:rPr lang="en-US" sz="1400" dirty="0" err="1"/>
              <a:t>novembre</a:t>
            </a:r>
            <a:r>
              <a:rPr lang="en-US" sz="1400" dirty="0"/>
              <a:t>, dans le cadre des cours </a:t>
            </a:r>
            <a:r>
              <a:rPr lang="en-US" sz="1400" dirty="0" err="1"/>
              <a:t>suivants</a:t>
            </a:r>
            <a:r>
              <a:rPr lang="en-US" sz="1400" dirty="0"/>
              <a:t> :</a:t>
            </a:r>
          </a:p>
          <a:p>
            <a:pPr fontAlgn="base">
              <a:lnSpc>
                <a:spcPct val="90000"/>
              </a:lnSpc>
              <a:spcAft>
                <a:spcPts val="600"/>
              </a:spcAft>
            </a:pPr>
            <a:br>
              <a:rPr lang="en-US" sz="1400" dirty="0"/>
            </a:br>
            <a:r>
              <a:rPr lang="en-US" sz="1400" dirty="0"/>
              <a:t>– </a:t>
            </a:r>
            <a:r>
              <a:rPr lang="en-US" sz="1400" i="1" dirty="0"/>
              <a:t>Arts et </a:t>
            </a:r>
            <a:r>
              <a:rPr lang="en-US" sz="1400" i="1" dirty="0" err="1"/>
              <a:t>projets</a:t>
            </a:r>
            <a:r>
              <a:rPr lang="en-US" sz="1400" i="1" dirty="0"/>
              <a:t> </a:t>
            </a:r>
            <a:r>
              <a:rPr lang="en-US" sz="1400" i="1" dirty="0" err="1"/>
              <a:t>multisensoriels</a:t>
            </a:r>
            <a:r>
              <a:rPr lang="en-US" sz="1400" dirty="0"/>
              <a:t> </a:t>
            </a:r>
            <a:r>
              <a:rPr lang="en-US" sz="1400" b="1" dirty="0">
                <a:solidFill>
                  <a:srgbClr val="D618B2"/>
                </a:solidFill>
              </a:rPr>
              <a:t>(cours </a:t>
            </a:r>
            <a:r>
              <a:rPr lang="en-US" sz="1400" b="1" dirty="0" err="1">
                <a:solidFill>
                  <a:srgbClr val="D618B2"/>
                </a:solidFill>
              </a:rPr>
              <a:t>régulier</a:t>
            </a:r>
            <a:r>
              <a:rPr lang="en-US" sz="1400" b="1" dirty="0">
                <a:solidFill>
                  <a:srgbClr val="D618B2"/>
                </a:solidFill>
              </a:rPr>
              <a:t>, 15 </a:t>
            </a:r>
            <a:r>
              <a:rPr lang="en-US" sz="1400" b="1" dirty="0" err="1">
                <a:solidFill>
                  <a:srgbClr val="D618B2"/>
                </a:solidFill>
              </a:rPr>
              <a:t>semaines</a:t>
            </a:r>
            <a:r>
              <a:rPr lang="en-US" sz="1400" b="1" dirty="0">
                <a:solidFill>
                  <a:srgbClr val="D618B2"/>
                </a:solidFill>
              </a:rPr>
              <a:t>, un </a:t>
            </a:r>
            <a:r>
              <a:rPr lang="en-US" sz="1400" b="1" dirty="0" err="1">
                <a:solidFill>
                  <a:srgbClr val="D618B2"/>
                </a:solidFill>
              </a:rPr>
              <a:t>groupe</a:t>
            </a:r>
            <a:r>
              <a:rPr lang="en-US" sz="1400" b="1" dirty="0">
                <a:solidFill>
                  <a:srgbClr val="D618B2"/>
                </a:solidFill>
              </a:rPr>
              <a:t>) </a:t>
            </a:r>
            <a:r>
              <a:rPr lang="en-US" sz="1400" b="1" dirty="0"/>
              <a:t>(3 à 4 équipes par </a:t>
            </a:r>
            <a:r>
              <a:rPr lang="en-US" sz="1400" b="1" dirty="0" err="1"/>
              <a:t>groupe</a:t>
            </a:r>
            <a:r>
              <a:rPr lang="en-US" sz="1400" b="1" dirty="0"/>
              <a:t>) </a:t>
            </a:r>
            <a:endParaRPr lang="en-US" sz="1400" dirty="0"/>
          </a:p>
          <a:p>
            <a:pPr fontAlgn="base">
              <a:lnSpc>
                <a:spcPct val="90000"/>
              </a:lnSpc>
              <a:spcAft>
                <a:spcPts val="600"/>
              </a:spcAft>
            </a:pPr>
            <a:endParaRPr lang="en-US" sz="1400" b="1" dirty="0">
              <a:solidFill>
                <a:srgbClr val="D618B2"/>
              </a:solidFill>
            </a:endParaRPr>
          </a:p>
          <a:p>
            <a:pPr fontAlgn="base">
              <a:lnSpc>
                <a:spcPct val="90000"/>
              </a:lnSpc>
              <a:spcAft>
                <a:spcPts val="600"/>
              </a:spcAft>
            </a:pPr>
            <a:br>
              <a:rPr lang="en-US" sz="1400" dirty="0"/>
            </a:br>
            <a:r>
              <a:rPr lang="en-US" sz="1400" dirty="0"/>
              <a:t>– </a:t>
            </a:r>
            <a:r>
              <a:rPr lang="en-US" sz="1400" i="1" dirty="0" err="1"/>
              <a:t>Didactique</a:t>
            </a:r>
            <a:r>
              <a:rPr lang="en-US" sz="1400" i="1" dirty="0"/>
              <a:t> des arts en adaptation scolaire et </a:t>
            </a:r>
            <a:r>
              <a:rPr lang="en-US" sz="1400" i="1" dirty="0" err="1"/>
              <a:t>sociale</a:t>
            </a:r>
            <a:r>
              <a:rPr lang="en-US" sz="1400" dirty="0"/>
              <a:t> </a:t>
            </a:r>
            <a:r>
              <a:rPr lang="en-US" sz="1400" b="1" dirty="0">
                <a:solidFill>
                  <a:srgbClr val="D618B2"/>
                </a:solidFill>
              </a:rPr>
              <a:t>(cours </a:t>
            </a:r>
            <a:r>
              <a:rPr lang="en-US" sz="1400" b="1" dirty="0" err="1">
                <a:solidFill>
                  <a:srgbClr val="D618B2"/>
                </a:solidFill>
              </a:rPr>
              <a:t>intensif</a:t>
            </a:r>
            <a:r>
              <a:rPr lang="en-US" sz="1400" b="1" dirty="0">
                <a:solidFill>
                  <a:srgbClr val="D618B2"/>
                </a:solidFill>
              </a:rPr>
              <a:t>, 8 </a:t>
            </a:r>
            <a:r>
              <a:rPr lang="en-US" sz="1400" b="1" dirty="0" err="1">
                <a:solidFill>
                  <a:srgbClr val="D618B2"/>
                </a:solidFill>
              </a:rPr>
              <a:t>semaines</a:t>
            </a:r>
            <a:r>
              <a:rPr lang="en-US" sz="1400" b="1" dirty="0">
                <a:solidFill>
                  <a:srgbClr val="D618B2"/>
                </a:solidFill>
              </a:rPr>
              <a:t>, un </a:t>
            </a:r>
            <a:r>
              <a:rPr lang="en-US" sz="1400" b="1" dirty="0" err="1">
                <a:solidFill>
                  <a:srgbClr val="D618B2"/>
                </a:solidFill>
              </a:rPr>
              <a:t>groupe</a:t>
            </a:r>
            <a:r>
              <a:rPr lang="en-US" sz="1400" b="1" dirty="0">
                <a:solidFill>
                  <a:srgbClr val="D618B2"/>
                </a:solidFill>
              </a:rPr>
              <a:t> – début à </a:t>
            </a:r>
            <a:r>
              <a:rPr lang="en-US" sz="1400" b="1" dirty="0" err="1">
                <a:solidFill>
                  <a:srgbClr val="D618B2"/>
                </a:solidFill>
              </a:rPr>
              <a:t>partir</a:t>
            </a:r>
            <a:r>
              <a:rPr lang="en-US" sz="1400" b="1" dirty="0">
                <a:solidFill>
                  <a:srgbClr val="D618B2"/>
                </a:solidFill>
              </a:rPr>
              <a:t> de la fin octobre) </a:t>
            </a:r>
            <a:r>
              <a:rPr lang="en-US" sz="1400" b="1" dirty="0"/>
              <a:t>(3 à 4 équipes par </a:t>
            </a:r>
            <a:r>
              <a:rPr lang="en-US" sz="1400" b="1" dirty="0" err="1"/>
              <a:t>groupe</a:t>
            </a:r>
            <a:r>
              <a:rPr lang="en-US" sz="1400" b="1" dirty="0"/>
              <a:t>) </a:t>
            </a:r>
            <a:endParaRPr lang="en-US" sz="1400" dirty="0"/>
          </a:p>
          <a:p>
            <a:pPr fontAlgn="base">
              <a:lnSpc>
                <a:spcPct val="90000"/>
              </a:lnSpc>
              <a:spcAft>
                <a:spcPts val="600"/>
              </a:spcAft>
            </a:pPr>
            <a:endParaRPr lang="en-US" sz="1400" b="1" dirty="0">
              <a:solidFill>
                <a:srgbClr val="D618B2"/>
              </a:solidFill>
            </a:endParaRPr>
          </a:p>
          <a:p>
            <a:pPr indent="-228600">
              <a:lnSpc>
                <a:spcPct val="90000"/>
              </a:lnSpc>
              <a:spcAft>
                <a:spcPts val="600"/>
              </a:spcAft>
              <a:buFont typeface="Arial" panose="020B0604020202020204" pitchFamily="34" charset="0"/>
              <a:buChar char="•"/>
            </a:pPr>
            <a:endParaRPr lang="en-US" sz="1400" i="1" dirty="0">
              <a:sym typeface="Lato Italics"/>
            </a:endParaRPr>
          </a:p>
        </p:txBody>
      </p:sp>
      <p:pic>
        <p:nvPicPr>
          <p:cNvPr id="16" name="Espace réservé pour une image  43" descr="Une image contenant habits, personne, Visage humain, sourire&#10;&#10;Description générée automatiquement">
            <a:extLst>
              <a:ext uri="{FF2B5EF4-FFF2-40B4-BE49-F238E27FC236}">
                <a16:creationId xmlns:a16="http://schemas.microsoft.com/office/drawing/2014/main" id="{5051AFD1-EC35-2708-A512-8D149097461D}"/>
              </a:ext>
            </a:extLst>
          </p:cNvPr>
          <p:cNvPicPr>
            <a:picLocks noChangeAspect="1"/>
          </p:cNvPicPr>
          <p:nvPr/>
        </p:nvPicPr>
        <p:blipFill>
          <a:blip r:embed="rId2"/>
          <a:srcRect l="13689" r="13689"/>
          <a:stretch>
            <a:fillRect/>
          </a:stretch>
        </p:blipFill>
        <p:spPr>
          <a:xfrm>
            <a:off x="10057476" y="1777765"/>
            <a:ext cx="6867571" cy="6785108"/>
          </a:xfrm>
          <a:prstGeom prst="rect">
            <a:avLst/>
          </a:prstGeom>
        </p:spPr>
      </p:pic>
      <p:sp>
        <p:nvSpPr>
          <p:cNvPr id="8" name="Freeform 8"/>
          <p:cNvSpPr/>
          <p:nvPr/>
        </p:nvSpPr>
        <p:spPr>
          <a:xfrm>
            <a:off x="10517132" y="1161427"/>
            <a:ext cx="2974130" cy="2999510"/>
          </a:xfrm>
          <a:custGeom>
            <a:avLst/>
            <a:gdLst/>
            <a:ahLst/>
            <a:cxnLst/>
            <a:rect l="l" t="t" r="r" b="b"/>
            <a:pathLst>
              <a:path w="205716" h="207472">
                <a:moveTo>
                  <a:pt x="0" y="0"/>
                </a:moveTo>
                <a:lnTo>
                  <a:pt x="205716" y="0"/>
                </a:lnTo>
                <a:lnTo>
                  <a:pt x="205716" y="207472"/>
                </a:lnTo>
                <a:lnTo>
                  <a:pt x="0" y="207472"/>
                </a:lnTo>
                <a:close/>
              </a:path>
            </a:pathLst>
          </a:custGeom>
          <a:solidFill>
            <a:srgbClr val="000000">
              <a:alpha val="0"/>
            </a:srgbClr>
          </a:solidFill>
        </p:spPr>
        <p:txBody>
          <a:bodyPr/>
          <a:lstStyle/>
          <a:p>
            <a:endParaRPr lang="fr-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F7F30B1-345E-4315-9446-F1300E86D063}"/>
              </a:ext>
            </a:extLst>
          </p:cNvPr>
          <p:cNvSpPr>
            <a:spLocks noGrp="1"/>
          </p:cNvSpPr>
          <p:nvPr>
            <p:ph type="sldNum" sz="quarter" idx="4"/>
          </p:nvPr>
        </p:nvSpPr>
        <p:spPr>
          <a:xfrm>
            <a:off x="13687901" y="9519778"/>
            <a:ext cx="4114800" cy="547688"/>
          </a:xfrm>
        </p:spPr>
        <p:txBody>
          <a:bodyPr rtlCol="0" anchor="ctr">
            <a:normAutofit/>
          </a:bodyPr>
          <a:lstStyle/>
          <a:p>
            <a:pPr>
              <a:lnSpc>
                <a:spcPct val="90000"/>
              </a:lnSpc>
              <a:spcAft>
                <a:spcPts val="900"/>
              </a:spcAft>
            </a:pPr>
            <a:fld id="{3D3C4EEC-F499-4A7F-B67B-5709763315B6}" type="slidenum">
              <a:rPr lang="fr-CA" smtClean="0"/>
              <a:pPr>
                <a:lnSpc>
                  <a:spcPct val="90000"/>
                </a:lnSpc>
                <a:spcAft>
                  <a:spcPts val="900"/>
                </a:spcAft>
              </a:pPr>
              <a:t>8</a:t>
            </a:fld>
            <a:endParaRPr lang="fr-CA"/>
          </a:p>
        </p:txBody>
      </p:sp>
      <p:pic>
        <p:nvPicPr>
          <p:cNvPr id="38" name="Espace réservé pour une image  37" descr="Une image contenant habits, personne, intérieur, Apprentissage&#10;&#10;Description générée automatiquement">
            <a:extLst>
              <a:ext uri="{FF2B5EF4-FFF2-40B4-BE49-F238E27FC236}">
                <a16:creationId xmlns:a16="http://schemas.microsoft.com/office/drawing/2014/main" id="{D1736481-FF4C-63C3-DFE9-F54C3F6CAD31}"/>
              </a:ext>
            </a:extLst>
          </p:cNvPr>
          <p:cNvPicPr>
            <a:picLocks noGrp="1" noChangeAspect="1"/>
          </p:cNvPicPr>
          <p:nvPr>
            <p:ph type="pic" idx="19"/>
          </p:nvPr>
        </p:nvPicPr>
        <p:blipFill rotWithShape="1">
          <a:blip r:embed="rId3"/>
          <a:srcRect r="-3" b="24277"/>
          <a:stretch/>
        </p:blipFill>
        <p:spPr>
          <a:xfrm rot="21384327">
            <a:off x="9889580" y="686867"/>
            <a:ext cx="2226677" cy="2204001"/>
          </a:xfrm>
          <a:noFill/>
        </p:spPr>
      </p:pic>
      <p:pic>
        <p:nvPicPr>
          <p:cNvPr id="36" name="Espace réservé pour une image  35" descr="Une image contenant habits, personne, intérieur, mur&#10;&#10;Description générée automatiquement">
            <a:extLst>
              <a:ext uri="{FF2B5EF4-FFF2-40B4-BE49-F238E27FC236}">
                <a16:creationId xmlns:a16="http://schemas.microsoft.com/office/drawing/2014/main" id="{0CA3E28F-FBBE-7868-FDC5-2D6E2B90D722}"/>
              </a:ext>
            </a:extLst>
          </p:cNvPr>
          <p:cNvPicPr>
            <a:picLocks noGrp="1" noChangeAspect="1"/>
          </p:cNvPicPr>
          <p:nvPr>
            <p:ph type="pic" idx="20"/>
          </p:nvPr>
        </p:nvPicPr>
        <p:blipFill rotWithShape="1">
          <a:blip r:embed="rId4"/>
          <a:srcRect r="4770" b="-11"/>
          <a:stretch/>
        </p:blipFill>
        <p:spPr>
          <a:xfrm rot="21608771">
            <a:off x="12623428" y="686867"/>
            <a:ext cx="2226677" cy="2204001"/>
          </a:xfrm>
          <a:noFill/>
        </p:spPr>
      </p:pic>
      <p:pic>
        <p:nvPicPr>
          <p:cNvPr id="32" name="Espace réservé pour une image  31" descr="Une image contenant intérieur, habits, maternelle, garçon&#10;&#10;Description générée automatiquement">
            <a:extLst>
              <a:ext uri="{FF2B5EF4-FFF2-40B4-BE49-F238E27FC236}">
                <a16:creationId xmlns:a16="http://schemas.microsoft.com/office/drawing/2014/main" id="{17647B0A-12C3-F657-26C1-6C0A9A373596}"/>
              </a:ext>
            </a:extLst>
          </p:cNvPr>
          <p:cNvPicPr>
            <a:picLocks noGrp="1" noChangeAspect="1"/>
          </p:cNvPicPr>
          <p:nvPr>
            <p:ph type="pic" idx="21"/>
          </p:nvPr>
        </p:nvPicPr>
        <p:blipFill rotWithShape="1">
          <a:blip r:embed="rId5"/>
          <a:srcRect l="6549" r="-4" b="-4"/>
          <a:stretch/>
        </p:blipFill>
        <p:spPr>
          <a:xfrm rot="255153">
            <a:off x="15327781" y="686865"/>
            <a:ext cx="2226677" cy="2204001"/>
          </a:xfrm>
          <a:noFill/>
        </p:spPr>
      </p:pic>
      <p:pic>
        <p:nvPicPr>
          <p:cNvPr id="28" name="Espace réservé pour une image  27" descr="Une image contenant habits, personne, Visage humain, sourire&#10;&#10;Description générée automatiquement">
            <a:extLst>
              <a:ext uri="{FF2B5EF4-FFF2-40B4-BE49-F238E27FC236}">
                <a16:creationId xmlns:a16="http://schemas.microsoft.com/office/drawing/2014/main" id="{3F241B4C-2059-05A6-6661-CFD4A85EB1A9}"/>
              </a:ext>
            </a:extLst>
          </p:cNvPr>
          <p:cNvPicPr>
            <a:picLocks noGrp="1" noChangeAspect="1"/>
          </p:cNvPicPr>
          <p:nvPr>
            <p:ph type="pic" idx="22"/>
          </p:nvPr>
        </p:nvPicPr>
        <p:blipFill rotWithShape="1">
          <a:blip r:embed="rId6"/>
          <a:srcRect l="8773" r="4091" b="1"/>
          <a:stretch/>
        </p:blipFill>
        <p:spPr>
          <a:xfrm rot="277341">
            <a:off x="9895004" y="3644921"/>
            <a:ext cx="2226677" cy="2204001"/>
          </a:xfrm>
          <a:noFill/>
        </p:spPr>
      </p:pic>
      <p:pic>
        <p:nvPicPr>
          <p:cNvPr id="18" name="Espace réservé pour une image  17" descr="Une image contenant habits, intérieur, personne, texte&#10;&#10;Description générée automatiquement">
            <a:extLst>
              <a:ext uri="{FF2B5EF4-FFF2-40B4-BE49-F238E27FC236}">
                <a16:creationId xmlns:a16="http://schemas.microsoft.com/office/drawing/2014/main" id="{91D28029-6C3A-23AC-67CA-7613CFCF98A6}"/>
              </a:ext>
            </a:extLst>
          </p:cNvPr>
          <p:cNvPicPr>
            <a:picLocks noGrp="1" noChangeAspect="1"/>
          </p:cNvPicPr>
          <p:nvPr>
            <p:ph type="pic" idx="23"/>
          </p:nvPr>
        </p:nvPicPr>
        <p:blipFill rotWithShape="1">
          <a:blip r:embed="rId7"/>
          <a:srcRect r="-3" b="1015"/>
          <a:stretch/>
        </p:blipFill>
        <p:spPr>
          <a:xfrm rot="21608771">
            <a:off x="12628852" y="3644921"/>
            <a:ext cx="2226677" cy="2204001"/>
          </a:xfrm>
          <a:noFill/>
        </p:spPr>
      </p:pic>
      <p:pic>
        <p:nvPicPr>
          <p:cNvPr id="20" name="Espace réservé pour une image  19" descr="Une image contenant habits, personne, Visage humain, intérieur&#10;&#10;Description générée automatiquement">
            <a:extLst>
              <a:ext uri="{FF2B5EF4-FFF2-40B4-BE49-F238E27FC236}">
                <a16:creationId xmlns:a16="http://schemas.microsoft.com/office/drawing/2014/main" id="{10D0B683-88B2-8AF5-31F4-45033117DAD4}"/>
              </a:ext>
            </a:extLst>
          </p:cNvPr>
          <p:cNvPicPr>
            <a:picLocks noGrp="1" noChangeAspect="1"/>
          </p:cNvPicPr>
          <p:nvPr>
            <p:ph type="pic" idx="24"/>
          </p:nvPr>
        </p:nvPicPr>
        <p:blipFill rotWithShape="1">
          <a:blip r:embed="rId8"/>
          <a:srcRect r="-10" b="10165"/>
          <a:stretch/>
        </p:blipFill>
        <p:spPr>
          <a:xfrm rot="43477612">
            <a:off x="15333205" y="3644919"/>
            <a:ext cx="2226677" cy="2204001"/>
          </a:xfrm>
          <a:noFill/>
        </p:spPr>
      </p:pic>
      <p:pic>
        <p:nvPicPr>
          <p:cNvPr id="42" name="Espace réservé pour une image  41" descr="Une image contenant habits, personne, texte, Visage humain&#10;&#10;Description générée automatiquement">
            <a:extLst>
              <a:ext uri="{FF2B5EF4-FFF2-40B4-BE49-F238E27FC236}">
                <a16:creationId xmlns:a16="http://schemas.microsoft.com/office/drawing/2014/main" id="{79E0114F-8D6E-AAF4-18DD-E592ECEC5FAB}"/>
              </a:ext>
            </a:extLst>
          </p:cNvPr>
          <p:cNvPicPr>
            <a:picLocks noGrp="1" noChangeAspect="1"/>
          </p:cNvPicPr>
          <p:nvPr>
            <p:ph type="pic" idx="26"/>
          </p:nvPr>
        </p:nvPicPr>
        <p:blipFill>
          <a:blip r:embed="rId9"/>
          <a:srcRect l="17265" r="17265"/>
          <a:stretch>
            <a:fillRect/>
          </a:stretch>
        </p:blipFill>
        <p:spPr>
          <a:xfrm rot="255622">
            <a:off x="12627770" y="6603208"/>
            <a:ext cx="2228850" cy="2202656"/>
          </a:xfrm>
        </p:spPr>
      </p:pic>
      <p:pic>
        <p:nvPicPr>
          <p:cNvPr id="44" name="Espace réservé pour une image  43" descr="Une image contenant habits, personne, Visage humain, sourire&#10;&#10;Description générée automatiquement">
            <a:extLst>
              <a:ext uri="{FF2B5EF4-FFF2-40B4-BE49-F238E27FC236}">
                <a16:creationId xmlns:a16="http://schemas.microsoft.com/office/drawing/2014/main" id="{5C3D681E-D0F5-9531-40F3-06D3E40CA061}"/>
              </a:ext>
            </a:extLst>
          </p:cNvPr>
          <p:cNvPicPr>
            <a:picLocks noGrp="1" noChangeAspect="1"/>
          </p:cNvPicPr>
          <p:nvPr>
            <p:ph type="pic" idx="27"/>
          </p:nvPr>
        </p:nvPicPr>
        <p:blipFill>
          <a:blip r:embed="rId10"/>
          <a:srcRect l="13689" r="13689"/>
          <a:stretch>
            <a:fillRect/>
          </a:stretch>
        </p:blipFill>
        <p:spPr>
          <a:xfrm rot="8771">
            <a:off x="15332870" y="6603208"/>
            <a:ext cx="2226468" cy="2202656"/>
          </a:xfrm>
        </p:spPr>
      </p:pic>
      <p:pic>
        <p:nvPicPr>
          <p:cNvPr id="50" name="Espace réservé pour une image  49" descr="Une image contenant habits, personne, Visage humain, Apprentissage&#10;&#10;Description générée automatiquement">
            <a:extLst>
              <a:ext uri="{FF2B5EF4-FFF2-40B4-BE49-F238E27FC236}">
                <a16:creationId xmlns:a16="http://schemas.microsoft.com/office/drawing/2014/main" id="{E9F67A08-7B59-17B7-3027-E04A2CB4D1F4}"/>
              </a:ext>
            </a:extLst>
          </p:cNvPr>
          <p:cNvPicPr>
            <a:picLocks noGrp="1" noChangeAspect="1"/>
          </p:cNvPicPr>
          <p:nvPr>
            <p:ph type="pic" idx="15"/>
          </p:nvPr>
        </p:nvPicPr>
        <p:blipFill>
          <a:blip r:embed="rId11"/>
          <a:srcRect l="12501" r="12501"/>
          <a:stretch>
            <a:fillRect/>
          </a:stretch>
        </p:blipFill>
        <p:spPr/>
      </p:pic>
      <p:pic>
        <p:nvPicPr>
          <p:cNvPr id="54" name="Espace réservé pour une image  53" descr="Une image contenant habits, personne, Visage humain, intérieur&#10;&#10;Description générée automatiquement">
            <a:extLst>
              <a:ext uri="{FF2B5EF4-FFF2-40B4-BE49-F238E27FC236}">
                <a16:creationId xmlns:a16="http://schemas.microsoft.com/office/drawing/2014/main" id="{8B498272-7E9B-8516-B3EA-DB2FCD8C8343}"/>
              </a:ext>
            </a:extLst>
          </p:cNvPr>
          <p:cNvPicPr>
            <a:picLocks noGrp="1" noChangeAspect="1"/>
          </p:cNvPicPr>
          <p:nvPr>
            <p:ph type="pic" idx="25"/>
          </p:nvPr>
        </p:nvPicPr>
        <p:blipFill>
          <a:blip r:embed="rId12"/>
          <a:srcRect t="4996" b="4996"/>
          <a:stretch>
            <a:fillRect/>
          </a:stretch>
        </p:blipFill>
        <p:spPr/>
      </p:pic>
      <p:sp>
        <p:nvSpPr>
          <p:cNvPr id="4" name="ZoneTexte 3">
            <a:extLst>
              <a:ext uri="{FF2B5EF4-FFF2-40B4-BE49-F238E27FC236}">
                <a16:creationId xmlns:a16="http://schemas.microsoft.com/office/drawing/2014/main" id="{4AD7266D-913F-BC6E-CF87-69BE771C7A0F}"/>
              </a:ext>
            </a:extLst>
          </p:cNvPr>
          <p:cNvSpPr txBox="1"/>
          <p:nvPr/>
        </p:nvSpPr>
        <p:spPr>
          <a:xfrm>
            <a:off x="1014980" y="407030"/>
            <a:ext cx="9235440" cy="507831"/>
          </a:xfrm>
          <a:prstGeom prst="rect">
            <a:avLst/>
          </a:prstGeom>
          <a:noFill/>
        </p:spPr>
        <p:txBody>
          <a:bodyPr wrap="square">
            <a:spAutoFit/>
          </a:bodyPr>
          <a:lstStyle/>
          <a:p>
            <a:r>
              <a:rPr lang="fr-CA" sz="2700" b="1" dirty="0">
                <a:solidFill>
                  <a:schemeClr val="bg1"/>
                </a:solidFill>
              </a:rPr>
              <a:t>Partenariat UQAR </a:t>
            </a:r>
          </a:p>
        </p:txBody>
      </p:sp>
      <p:pic>
        <p:nvPicPr>
          <p:cNvPr id="5" name="Image 4">
            <a:extLst>
              <a:ext uri="{FF2B5EF4-FFF2-40B4-BE49-F238E27FC236}">
                <a16:creationId xmlns:a16="http://schemas.microsoft.com/office/drawing/2014/main" id="{06696400-9E21-9C74-3B29-186D378502E4}"/>
              </a:ext>
            </a:extLst>
          </p:cNvPr>
          <p:cNvPicPr>
            <a:picLocks noChangeAspect="1"/>
          </p:cNvPicPr>
          <p:nvPr/>
        </p:nvPicPr>
        <p:blipFill>
          <a:blip r:embed="rId13"/>
          <a:stretch>
            <a:fillRect/>
          </a:stretch>
        </p:blipFill>
        <p:spPr>
          <a:xfrm>
            <a:off x="4015930" y="8477886"/>
            <a:ext cx="2360480" cy="550296"/>
          </a:xfrm>
          <a:prstGeom prst="rect">
            <a:avLst/>
          </a:prstGeom>
        </p:spPr>
      </p:pic>
      <p:sp>
        <p:nvSpPr>
          <p:cNvPr id="7" name="ZoneTexte 6">
            <a:extLst>
              <a:ext uri="{FF2B5EF4-FFF2-40B4-BE49-F238E27FC236}">
                <a16:creationId xmlns:a16="http://schemas.microsoft.com/office/drawing/2014/main" id="{5A2AF7DD-A572-3883-7179-CBE291D9B197}"/>
              </a:ext>
            </a:extLst>
          </p:cNvPr>
          <p:cNvSpPr txBox="1"/>
          <p:nvPr/>
        </p:nvSpPr>
        <p:spPr>
          <a:xfrm>
            <a:off x="5132829" y="9374819"/>
            <a:ext cx="11597640" cy="461665"/>
          </a:xfrm>
          <a:prstGeom prst="rect">
            <a:avLst/>
          </a:prstGeom>
          <a:noFill/>
        </p:spPr>
        <p:txBody>
          <a:bodyPr wrap="square">
            <a:spAutoFit/>
          </a:bodyPr>
          <a:lstStyle/>
          <a:p>
            <a:r>
              <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Baccalauréat en éducation préscolaire et en enseignement primaire</a:t>
            </a:r>
            <a:endParaRPr lang="fr-CA"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538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1BA76E-C882-DB8B-AD1C-04356497DFA7}"/>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Espace réservé pour une image  3" descr="Une image contenant intérieur, habits, personne, Visage humain&#10;&#10;Description générée automatiquement">
            <a:extLst>
              <a:ext uri="{FF2B5EF4-FFF2-40B4-BE49-F238E27FC236}">
                <a16:creationId xmlns:a16="http://schemas.microsoft.com/office/drawing/2014/main" id="{4DB0BB29-227F-816D-2A06-42607D3AEE6B}"/>
              </a:ext>
            </a:extLst>
          </p:cNvPr>
          <p:cNvPicPr>
            <a:picLocks noChangeAspect="1"/>
          </p:cNvPicPr>
          <p:nvPr/>
        </p:nvPicPr>
        <p:blipFill>
          <a:blip r:embed="rId2"/>
          <a:srcRect t="1218" b="4218"/>
          <a:stretch>
            <a:fillRect/>
          </a:stretch>
        </p:blipFill>
        <p:spPr>
          <a:xfrm>
            <a:off x="3833161" y="10"/>
            <a:ext cx="14504463" cy="10286990"/>
          </a:xfrm>
          <a:prstGeom prst="rect">
            <a:avLst/>
          </a:prstGeom>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6C778606-B636-7F55-31EE-B7D453109E3C}"/>
              </a:ext>
            </a:extLst>
          </p:cNvPr>
          <p:cNvSpPr txBox="1"/>
          <p:nvPr/>
        </p:nvSpPr>
        <p:spPr>
          <a:xfrm>
            <a:off x="533400" y="685800"/>
            <a:ext cx="7772400" cy="9105900"/>
          </a:xfrm>
          <a:prstGeom prst="rect">
            <a:avLst/>
          </a:prstGeom>
        </p:spPr>
        <p:txBody>
          <a:bodyPr vert="horz" lIns="91440" tIns="45720" rIns="91440" bIns="45720" rtlCol="0">
            <a:normAutofit/>
          </a:bodyPr>
          <a:lstStyle/>
          <a:p>
            <a:pPr indent="-228600" algn="just">
              <a:lnSpc>
                <a:spcPct val="90000"/>
              </a:lnSpc>
              <a:buFont typeface="Arial" panose="020B0604020202020204" pitchFamily="34" charset="0"/>
              <a:buChar char="•"/>
            </a:pPr>
            <a:endParaRPr lang="en-US" sz="2000" b="1" dirty="0"/>
          </a:p>
          <a:p>
            <a:pPr algn="just">
              <a:lnSpc>
                <a:spcPct val="90000"/>
              </a:lnSpc>
            </a:pPr>
            <a:r>
              <a:rPr lang="en-US" sz="2000" b="1" dirty="0"/>
              <a:t>Les </a:t>
            </a:r>
            <a:r>
              <a:rPr lang="en-US" sz="2000" b="1" dirty="0" err="1"/>
              <a:t>visites</a:t>
            </a:r>
            <a:r>
              <a:rPr lang="en-US" sz="2000" b="1" dirty="0"/>
              <a:t> en </a:t>
            </a:r>
            <a:r>
              <a:rPr lang="en-US" sz="2000" b="1" dirty="0" err="1"/>
              <a:t>classe</a:t>
            </a:r>
            <a:r>
              <a:rPr lang="en-US" sz="2000" b="1" dirty="0"/>
              <a:t> </a:t>
            </a:r>
            <a:r>
              <a:rPr lang="en-US" sz="2000" b="1" dirty="0" err="1"/>
              <a:t>réalisées</a:t>
            </a:r>
            <a:r>
              <a:rPr lang="en-US" sz="2000" b="1" dirty="0"/>
              <a:t> par les </a:t>
            </a:r>
            <a:r>
              <a:rPr lang="en-US" sz="2000" b="1" dirty="0" err="1"/>
              <a:t>étudiantes</a:t>
            </a:r>
            <a:r>
              <a:rPr lang="en-US" sz="2000" b="1" dirty="0"/>
              <a:t> et </a:t>
            </a:r>
            <a:r>
              <a:rPr lang="en-US" sz="2000" b="1" dirty="0" err="1"/>
              <a:t>étudiants</a:t>
            </a:r>
            <a:r>
              <a:rPr lang="en-US" sz="2000" b="1" dirty="0"/>
              <a:t> en formation </a:t>
            </a:r>
            <a:r>
              <a:rPr lang="en-US" sz="2000" b="1" dirty="0" err="1"/>
              <a:t>initiale</a:t>
            </a:r>
            <a:r>
              <a:rPr lang="en-US" sz="2000" b="1" dirty="0"/>
              <a:t> à </a:t>
            </a:r>
            <a:r>
              <a:rPr lang="en-US" sz="2000" b="1" dirty="0" err="1"/>
              <a:t>l’enseignement</a:t>
            </a:r>
            <a:r>
              <a:rPr lang="en-US" sz="2000" b="1" dirty="0"/>
              <a:t> </a:t>
            </a:r>
            <a:r>
              <a:rPr lang="en-US" sz="2000" b="1" dirty="0" err="1"/>
              <a:t>visent</a:t>
            </a:r>
            <a:r>
              <a:rPr lang="en-US" sz="2000" b="1" dirty="0"/>
              <a:t> à </a:t>
            </a:r>
            <a:r>
              <a:rPr lang="en-US" sz="2000" b="1" dirty="0" err="1"/>
              <a:t>enrichir</a:t>
            </a:r>
            <a:r>
              <a:rPr lang="en-US" sz="2000" b="1" dirty="0"/>
              <a:t> </a:t>
            </a:r>
            <a:r>
              <a:rPr lang="en-US" sz="2000" b="1" dirty="0" err="1"/>
              <a:t>l’expérience</a:t>
            </a:r>
            <a:r>
              <a:rPr lang="en-US" sz="2000" b="1" dirty="0"/>
              <a:t> </a:t>
            </a:r>
            <a:r>
              <a:rPr lang="en-US" sz="2000" b="1" dirty="0" err="1"/>
              <a:t>artistique</a:t>
            </a:r>
            <a:r>
              <a:rPr lang="en-US" sz="2000" b="1" dirty="0"/>
              <a:t> des </a:t>
            </a:r>
            <a:r>
              <a:rPr lang="en-US" sz="2000" b="1" dirty="0" err="1"/>
              <a:t>élèves</a:t>
            </a:r>
            <a:r>
              <a:rPr lang="en-US" sz="2000" b="1" dirty="0"/>
              <a:t> tout en </a:t>
            </a:r>
            <a:r>
              <a:rPr lang="en-US" sz="2000" b="1" dirty="0" err="1"/>
              <a:t>contribuant</a:t>
            </a:r>
            <a:r>
              <a:rPr lang="en-US" sz="2000" b="1" dirty="0"/>
              <a:t> </a:t>
            </a:r>
            <a:r>
              <a:rPr lang="en-US" sz="2000" b="1" dirty="0" err="1"/>
              <a:t>directement</a:t>
            </a:r>
            <a:r>
              <a:rPr lang="en-US" sz="2000" b="1" dirty="0"/>
              <a:t> à </a:t>
            </a:r>
            <a:r>
              <a:rPr lang="en-US" sz="2000" b="1" dirty="0" err="1"/>
              <a:t>l’évaluation</a:t>
            </a:r>
            <a:r>
              <a:rPr lang="en-US" sz="2000" b="1" dirty="0"/>
              <a:t> en arts </a:t>
            </a:r>
            <a:r>
              <a:rPr lang="en-US" sz="2000" b="1" dirty="0" err="1"/>
              <a:t>plastiques</a:t>
            </a:r>
            <a:endParaRPr lang="en-US" sz="2000" b="1" dirty="0"/>
          </a:p>
          <a:p>
            <a:pPr indent="-228600" algn="just">
              <a:lnSpc>
                <a:spcPct val="90000"/>
              </a:lnSpc>
              <a:buFont typeface="Arial" panose="020B0604020202020204" pitchFamily="34" charset="0"/>
              <a:buChar char="•"/>
            </a:pPr>
            <a:endParaRPr lang="en-US" sz="2000" dirty="0"/>
          </a:p>
          <a:p>
            <a:pPr algn="just">
              <a:lnSpc>
                <a:spcPct val="90000"/>
              </a:lnSpc>
            </a:pPr>
            <a:r>
              <a:rPr lang="en-US" sz="2000" b="1" dirty="0"/>
              <a:t>1re </a:t>
            </a:r>
            <a:r>
              <a:rPr lang="en-US" sz="2000" b="1" dirty="0" err="1"/>
              <a:t>visite</a:t>
            </a:r>
            <a:r>
              <a:rPr lang="en-US" sz="2000" b="1" dirty="0"/>
              <a:t>  : exploration et observation</a:t>
            </a:r>
          </a:p>
          <a:p>
            <a:pPr algn="just">
              <a:lnSpc>
                <a:spcPct val="90000"/>
              </a:lnSpc>
            </a:pPr>
            <a:br>
              <a:rPr lang="en-US" sz="2000" dirty="0"/>
            </a:br>
            <a:r>
              <a:rPr lang="en-US" sz="2000" dirty="0"/>
              <a:t>La première rencontre </a:t>
            </a:r>
            <a:r>
              <a:rPr lang="en-US" sz="2000" dirty="0" err="1"/>
              <a:t>permet</a:t>
            </a:r>
            <a:r>
              <a:rPr lang="en-US" sz="2000" dirty="0"/>
              <a:t> aux </a:t>
            </a:r>
            <a:r>
              <a:rPr lang="en-US" sz="2000" dirty="0" err="1"/>
              <a:t>étudiantes</a:t>
            </a:r>
            <a:r>
              <a:rPr lang="en-US" sz="2000" dirty="0"/>
              <a:t> et </a:t>
            </a:r>
            <a:r>
              <a:rPr lang="en-US" sz="2000" dirty="0" err="1"/>
              <a:t>étudiants</a:t>
            </a:r>
            <a:r>
              <a:rPr lang="en-US" sz="2000" dirty="0"/>
              <a:t> de </a:t>
            </a:r>
            <a:r>
              <a:rPr lang="en-US" sz="2000" dirty="0" err="1"/>
              <a:t>l’UQAR</a:t>
            </a:r>
            <a:r>
              <a:rPr lang="en-US" sz="2000" dirty="0"/>
              <a:t> </a:t>
            </a:r>
            <a:r>
              <a:rPr lang="en-US" sz="2000" dirty="0" err="1"/>
              <a:t>d’entrer</a:t>
            </a:r>
            <a:r>
              <a:rPr lang="en-US" sz="2000" dirty="0"/>
              <a:t> en dialogue avec les </a:t>
            </a:r>
            <a:r>
              <a:rPr lang="en-US" sz="2000" dirty="0" err="1"/>
              <a:t>élèves</a:t>
            </a:r>
            <a:r>
              <a:rPr lang="en-US" sz="2000" dirty="0"/>
              <a:t>. </a:t>
            </a:r>
            <a:r>
              <a:rPr lang="en-US" sz="2000" dirty="0" err="1"/>
              <a:t>Ils</a:t>
            </a:r>
            <a:r>
              <a:rPr lang="en-US" sz="2000" dirty="0"/>
              <a:t> </a:t>
            </a:r>
            <a:r>
              <a:rPr lang="en-US" sz="2000" dirty="0" err="1"/>
              <a:t>écoutent</a:t>
            </a:r>
            <a:r>
              <a:rPr lang="en-US" sz="2000" dirty="0"/>
              <a:t> </a:t>
            </a:r>
            <a:r>
              <a:rPr lang="en-US" sz="2000" dirty="0" err="1"/>
              <a:t>leurs</a:t>
            </a:r>
            <a:r>
              <a:rPr lang="en-US" sz="2000" dirty="0"/>
              <a:t> </a:t>
            </a:r>
            <a:r>
              <a:rPr lang="en-US" sz="2000" dirty="0" err="1"/>
              <a:t>idées</a:t>
            </a:r>
            <a:r>
              <a:rPr lang="en-US" sz="2000" dirty="0"/>
              <a:t>, </a:t>
            </a:r>
            <a:r>
              <a:rPr lang="en-US" sz="2000" dirty="0" err="1"/>
              <a:t>observent</a:t>
            </a:r>
            <a:r>
              <a:rPr lang="en-US" sz="2000" dirty="0"/>
              <a:t> la </a:t>
            </a:r>
            <a:r>
              <a:rPr lang="en-US" sz="2000" dirty="0" err="1"/>
              <a:t>dynamique</a:t>
            </a:r>
            <a:r>
              <a:rPr lang="en-US" sz="2000" dirty="0"/>
              <a:t> du </a:t>
            </a:r>
            <a:r>
              <a:rPr lang="en-US" sz="2000" dirty="0" err="1"/>
              <a:t>groupe</a:t>
            </a:r>
            <a:r>
              <a:rPr lang="en-US" sz="2000" dirty="0"/>
              <a:t> et </a:t>
            </a:r>
            <a:r>
              <a:rPr lang="en-US" sz="2000" dirty="0" err="1"/>
              <a:t>tiennent</a:t>
            </a:r>
            <a:r>
              <a:rPr lang="en-US" sz="2000" dirty="0"/>
              <a:t> </a:t>
            </a:r>
            <a:r>
              <a:rPr lang="en-US" sz="2000" dirty="0" err="1"/>
              <a:t>compte</a:t>
            </a:r>
            <a:r>
              <a:rPr lang="en-US" sz="2000" dirty="0"/>
              <a:t> des </a:t>
            </a:r>
            <a:r>
              <a:rPr lang="en-US" sz="2000" dirty="0" err="1"/>
              <a:t>besoins</a:t>
            </a:r>
            <a:r>
              <a:rPr lang="en-US" sz="2000" dirty="0"/>
              <a:t> </a:t>
            </a:r>
            <a:r>
              <a:rPr lang="en-US" sz="2000" dirty="0" err="1"/>
              <a:t>particuliers</a:t>
            </a:r>
            <a:r>
              <a:rPr lang="en-US" sz="2000" dirty="0"/>
              <a:t> et de </a:t>
            </a:r>
            <a:r>
              <a:rPr lang="en-US" sz="2000" dirty="0" err="1"/>
              <a:t>l’inclusion</a:t>
            </a:r>
            <a:r>
              <a:rPr lang="en-US" sz="2000" dirty="0"/>
              <a:t>. Une cueillette des </a:t>
            </a:r>
            <a:r>
              <a:rPr lang="en-US" sz="2000" dirty="0" err="1"/>
              <a:t>idées</a:t>
            </a:r>
            <a:r>
              <a:rPr lang="en-US" sz="2000" dirty="0"/>
              <a:t> </a:t>
            </a:r>
            <a:r>
              <a:rPr lang="en-US" sz="2000" dirty="0" err="1"/>
              <a:t>est</a:t>
            </a:r>
            <a:r>
              <a:rPr lang="en-US" sz="2000" dirty="0"/>
              <a:t> </a:t>
            </a:r>
            <a:r>
              <a:rPr lang="en-US" sz="2000" dirty="0" err="1"/>
              <a:t>réalisée</a:t>
            </a:r>
            <a:r>
              <a:rPr lang="en-US" sz="2000" dirty="0"/>
              <a:t> à </a:t>
            </a:r>
            <a:r>
              <a:rPr lang="en-US" sz="2000" dirty="0" err="1"/>
              <a:t>l’aide</a:t>
            </a:r>
            <a:r>
              <a:rPr lang="en-US" sz="2000" dirty="0"/>
              <a:t> de moyens simples </a:t>
            </a:r>
            <a:r>
              <a:rPr lang="en-US" sz="2000" dirty="0" err="1"/>
              <a:t>tels</a:t>
            </a:r>
            <a:r>
              <a:rPr lang="en-US" sz="2000" dirty="0"/>
              <a:t> que la </a:t>
            </a:r>
            <a:r>
              <a:rPr lang="en-US" sz="2000" b="1" dirty="0"/>
              <a:t>carte </a:t>
            </a:r>
            <a:r>
              <a:rPr lang="en-US" sz="2000" b="1" dirty="0" err="1"/>
              <a:t>d’exploration</a:t>
            </a:r>
            <a:r>
              <a:rPr lang="en-US" sz="2000" dirty="0"/>
              <a:t>, le </a:t>
            </a:r>
            <a:r>
              <a:rPr lang="en-US" sz="2000" b="1" dirty="0"/>
              <a:t>croquis</a:t>
            </a:r>
            <a:r>
              <a:rPr lang="en-US" sz="2000" dirty="0"/>
              <a:t> </a:t>
            </a:r>
            <a:r>
              <a:rPr lang="en-US" sz="2000" dirty="0" err="1"/>
              <a:t>ou</a:t>
            </a:r>
            <a:r>
              <a:rPr lang="en-US" sz="2000" dirty="0"/>
              <a:t> </a:t>
            </a:r>
            <a:r>
              <a:rPr lang="en-US" sz="2000" dirty="0" err="1"/>
              <a:t>d’autres</a:t>
            </a:r>
            <a:r>
              <a:rPr lang="en-US" sz="2000" dirty="0"/>
              <a:t> </a:t>
            </a:r>
            <a:r>
              <a:rPr lang="en-US" sz="2000" b="1" dirty="0" err="1"/>
              <a:t>outils</a:t>
            </a:r>
            <a:r>
              <a:rPr lang="en-US" sz="2000" b="1" dirty="0"/>
              <a:t> </a:t>
            </a:r>
            <a:r>
              <a:rPr lang="en-US" sz="2000" dirty="0" err="1"/>
              <a:t>adaptés</a:t>
            </a:r>
            <a:r>
              <a:rPr lang="en-US" sz="2000" dirty="0"/>
              <a:t>.</a:t>
            </a:r>
          </a:p>
          <a:p>
            <a:pPr indent="-228600" algn="just">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endParaRPr lang="en-US" sz="2000" dirty="0"/>
          </a:p>
          <a:p>
            <a:pPr algn="just">
              <a:lnSpc>
                <a:spcPct val="90000"/>
              </a:lnSpc>
            </a:pPr>
            <a:r>
              <a:rPr lang="en-US" sz="2000" b="1" dirty="0"/>
              <a:t>Transition : </a:t>
            </a:r>
            <a:r>
              <a:rPr lang="en-US" sz="2000" b="1" dirty="0" err="1"/>
              <a:t>analyse</a:t>
            </a:r>
            <a:r>
              <a:rPr lang="en-US" sz="2000" b="1" dirty="0"/>
              <a:t> et conception après la 1re </a:t>
            </a:r>
            <a:r>
              <a:rPr lang="en-US" sz="2000" b="1" dirty="0" err="1"/>
              <a:t>visite</a:t>
            </a:r>
            <a:endParaRPr lang="en-US" sz="2000" b="1" dirty="0"/>
          </a:p>
          <a:p>
            <a:pPr algn="just">
              <a:lnSpc>
                <a:spcPct val="90000"/>
              </a:lnSpc>
            </a:pPr>
            <a:br>
              <a:rPr lang="en-US" sz="2000" dirty="0"/>
            </a:br>
            <a:r>
              <a:rPr lang="en-US" sz="2000" dirty="0"/>
              <a:t>À la suite de </a:t>
            </a:r>
            <a:r>
              <a:rPr lang="en-US" sz="2000" dirty="0" err="1"/>
              <a:t>cette</a:t>
            </a:r>
            <a:r>
              <a:rPr lang="en-US" sz="2000" dirty="0"/>
              <a:t> étape, les </a:t>
            </a:r>
            <a:r>
              <a:rPr lang="en-US" sz="2000" dirty="0" err="1"/>
              <a:t>étudiantes</a:t>
            </a:r>
            <a:r>
              <a:rPr lang="en-US" sz="2000" dirty="0"/>
              <a:t> et </a:t>
            </a:r>
            <a:r>
              <a:rPr lang="en-US" sz="2000" dirty="0" err="1"/>
              <a:t>étudiants</a:t>
            </a:r>
            <a:r>
              <a:rPr lang="en-US" sz="2000" dirty="0"/>
              <a:t> </a:t>
            </a:r>
            <a:r>
              <a:rPr lang="en-US" sz="2000" dirty="0" err="1"/>
              <a:t>traitent</a:t>
            </a:r>
            <a:r>
              <a:rPr lang="en-US" sz="2000" dirty="0"/>
              <a:t> les données </a:t>
            </a:r>
            <a:r>
              <a:rPr lang="en-US" sz="2000" dirty="0" err="1"/>
              <a:t>recueillies</a:t>
            </a:r>
            <a:r>
              <a:rPr lang="en-US" sz="2000" dirty="0"/>
              <a:t> pour </a:t>
            </a:r>
            <a:r>
              <a:rPr lang="en-US" sz="2000" dirty="0" err="1"/>
              <a:t>concevoir</a:t>
            </a:r>
            <a:r>
              <a:rPr lang="en-US" sz="2000" dirty="0"/>
              <a:t> </a:t>
            </a:r>
            <a:r>
              <a:rPr lang="en-US" sz="2000" dirty="0" err="1"/>
              <a:t>une</a:t>
            </a:r>
            <a:r>
              <a:rPr lang="en-US" sz="2000" dirty="0"/>
              <a:t> </a:t>
            </a:r>
            <a:r>
              <a:rPr lang="en-US" sz="2000" b="1" dirty="0"/>
              <a:t>situation </a:t>
            </a:r>
            <a:r>
              <a:rPr lang="en-US" sz="2000" b="1" dirty="0" err="1"/>
              <a:t>d’apprentissage</a:t>
            </a:r>
            <a:r>
              <a:rPr lang="en-US" sz="2000" b="1" dirty="0"/>
              <a:t> </a:t>
            </a:r>
            <a:r>
              <a:rPr lang="en-US" sz="2000" b="1" dirty="0" err="1"/>
              <a:t>sensorielle</a:t>
            </a:r>
            <a:r>
              <a:rPr lang="en-US" sz="2000" dirty="0"/>
              <a:t>. Celle-ci </a:t>
            </a:r>
            <a:r>
              <a:rPr lang="en-US" sz="2000" dirty="0" err="1"/>
              <a:t>s’inspire</a:t>
            </a:r>
            <a:r>
              <a:rPr lang="en-US" sz="2000" dirty="0"/>
              <a:t> </a:t>
            </a:r>
            <a:r>
              <a:rPr lang="en-US" sz="2000" dirty="0" err="1"/>
              <a:t>directement</a:t>
            </a:r>
            <a:r>
              <a:rPr lang="en-US" sz="2000" dirty="0"/>
              <a:t> des </a:t>
            </a:r>
            <a:r>
              <a:rPr lang="en-US" sz="2000" dirty="0" err="1"/>
              <a:t>idées</a:t>
            </a:r>
            <a:r>
              <a:rPr lang="en-US" sz="2000" dirty="0"/>
              <a:t> </a:t>
            </a:r>
            <a:r>
              <a:rPr lang="en-US" sz="2000" dirty="0" err="1"/>
              <a:t>exprimées</a:t>
            </a:r>
            <a:r>
              <a:rPr lang="en-US" sz="2000" dirty="0"/>
              <a:t> par les </a:t>
            </a:r>
            <a:r>
              <a:rPr lang="en-US" sz="2000" dirty="0" err="1"/>
              <a:t>élèves</a:t>
            </a:r>
            <a:r>
              <a:rPr lang="en-US" sz="2000" dirty="0"/>
              <a:t>, </a:t>
            </a:r>
            <a:r>
              <a:rPr lang="en-US" sz="2000" dirty="0" err="1"/>
              <a:t>afin</a:t>
            </a:r>
            <a:r>
              <a:rPr lang="en-US" sz="2000" dirty="0"/>
              <a:t> </a:t>
            </a:r>
            <a:r>
              <a:rPr lang="en-US" sz="2000" dirty="0" err="1"/>
              <a:t>d’assurer</a:t>
            </a:r>
            <a:r>
              <a:rPr lang="en-US" sz="2000" dirty="0"/>
              <a:t> </a:t>
            </a:r>
            <a:r>
              <a:rPr lang="en-US" sz="2000" dirty="0" err="1"/>
              <a:t>une</a:t>
            </a:r>
            <a:r>
              <a:rPr lang="en-US" sz="2000" dirty="0"/>
              <a:t> démarche </a:t>
            </a:r>
            <a:r>
              <a:rPr lang="en-US" sz="2000" dirty="0" err="1"/>
              <a:t>créative</a:t>
            </a:r>
            <a:r>
              <a:rPr lang="en-US" sz="2000" dirty="0"/>
              <a:t> </a:t>
            </a:r>
            <a:r>
              <a:rPr lang="en-US" sz="2000" dirty="0" err="1"/>
              <a:t>signifiante</a:t>
            </a:r>
            <a:r>
              <a:rPr lang="en-US" sz="2000" dirty="0"/>
              <a:t> et </a:t>
            </a:r>
            <a:r>
              <a:rPr lang="en-US" sz="2000" dirty="0" err="1"/>
              <a:t>ancrée</a:t>
            </a:r>
            <a:r>
              <a:rPr lang="en-US" sz="2000" dirty="0"/>
              <a:t> dans </a:t>
            </a:r>
            <a:r>
              <a:rPr lang="en-US" sz="2000" dirty="0" err="1"/>
              <a:t>leur</a:t>
            </a:r>
            <a:r>
              <a:rPr lang="en-US" sz="2000" dirty="0"/>
              <a:t> </a:t>
            </a:r>
            <a:r>
              <a:rPr lang="en-US" sz="2000" dirty="0" err="1"/>
              <a:t>réalité</a:t>
            </a:r>
            <a:r>
              <a:rPr lang="en-US" sz="2000" dirty="0"/>
              <a:t>.</a:t>
            </a:r>
          </a:p>
          <a:p>
            <a:pPr indent="-228600" algn="just">
              <a:lnSpc>
                <a:spcPct val="90000"/>
              </a:lnSpc>
              <a:buFont typeface="Arial" panose="020B0604020202020204" pitchFamily="34" charset="0"/>
              <a:buChar char="•"/>
            </a:pPr>
            <a:endParaRPr lang="en-US" sz="2000" dirty="0"/>
          </a:p>
          <a:p>
            <a:pPr algn="just">
              <a:lnSpc>
                <a:spcPct val="90000"/>
              </a:lnSpc>
            </a:pPr>
            <a:r>
              <a:rPr lang="en-US" sz="2000" b="1" dirty="0"/>
              <a:t>2e </a:t>
            </a:r>
            <a:r>
              <a:rPr lang="en-US" sz="2000" b="1" dirty="0" err="1"/>
              <a:t>visite</a:t>
            </a:r>
            <a:r>
              <a:rPr lang="en-US" sz="2000" b="1" dirty="0"/>
              <a:t> : pilotage en </a:t>
            </a:r>
            <a:r>
              <a:rPr lang="en-US" sz="2000" b="1" dirty="0" err="1"/>
              <a:t>classe</a:t>
            </a:r>
            <a:endParaRPr lang="en-US" sz="2000" b="1" dirty="0"/>
          </a:p>
          <a:p>
            <a:pPr algn="just">
              <a:lnSpc>
                <a:spcPct val="90000"/>
              </a:lnSpc>
            </a:pPr>
            <a:br>
              <a:rPr lang="en-US" sz="2000" dirty="0"/>
            </a:br>
            <a:r>
              <a:rPr lang="en-US" sz="2000" dirty="0"/>
              <a:t>Lors de la deuxième rencontre, les </a:t>
            </a:r>
            <a:r>
              <a:rPr lang="en-US" sz="2000" dirty="0" err="1"/>
              <a:t>étudiantes</a:t>
            </a:r>
            <a:r>
              <a:rPr lang="en-US" sz="2000" dirty="0"/>
              <a:t> et </a:t>
            </a:r>
            <a:r>
              <a:rPr lang="en-US" sz="2000" dirty="0" err="1"/>
              <a:t>étudiants</a:t>
            </a:r>
            <a:r>
              <a:rPr lang="en-US" sz="2000" dirty="0"/>
              <a:t> de </a:t>
            </a:r>
            <a:r>
              <a:rPr lang="en-US" sz="2000" dirty="0" err="1"/>
              <a:t>l’UQAR</a:t>
            </a:r>
            <a:r>
              <a:rPr lang="en-US" sz="2000" dirty="0"/>
              <a:t> </a:t>
            </a:r>
            <a:r>
              <a:rPr lang="en-US" sz="2000" dirty="0" err="1"/>
              <a:t>mettent</a:t>
            </a:r>
            <a:r>
              <a:rPr lang="en-US" sz="2000" dirty="0"/>
              <a:t> en </a:t>
            </a:r>
            <a:r>
              <a:rPr lang="en-US" sz="2000" dirty="0" err="1"/>
              <a:t>œuvre</a:t>
            </a:r>
            <a:r>
              <a:rPr lang="en-US" sz="2000" dirty="0"/>
              <a:t> la </a:t>
            </a:r>
            <a:r>
              <a:rPr lang="en-US" sz="2000" b="1" dirty="0"/>
              <a:t>situation </a:t>
            </a:r>
            <a:r>
              <a:rPr lang="en-US" sz="2000" b="1" dirty="0" err="1"/>
              <a:t>d’apprentissage</a:t>
            </a:r>
            <a:r>
              <a:rPr lang="en-US" sz="2000" b="1" dirty="0"/>
              <a:t> </a:t>
            </a:r>
            <a:r>
              <a:rPr lang="en-US" sz="2000" b="1" dirty="0" err="1"/>
              <a:t>sensorielle</a:t>
            </a:r>
            <a:r>
              <a:rPr lang="en-US" sz="2000" b="1" dirty="0"/>
              <a:t> </a:t>
            </a:r>
            <a:r>
              <a:rPr lang="en-US" sz="2000" dirty="0" err="1"/>
              <a:t>conçue</a:t>
            </a:r>
            <a:r>
              <a:rPr lang="en-US" sz="2000" dirty="0"/>
              <a:t> à </a:t>
            </a:r>
            <a:r>
              <a:rPr lang="en-US" sz="2000" dirty="0" err="1"/>
              <a:t>partir</a:t>
            </a:r>
            <a:r>
              <a:rPr lang="en-US" sz="2000" dirty="0"/>
              <a:t> de la première </a:t>
            </a:r>
            <a:r>
              <a:rPr lang="en-US" sz="2000" dirty="0" err="1"/>
              <a:t>visite</a:t>
            </a:r>
            <a:r>
              <a:rPr lang="en-US" sz="2000" dirty="0"/>
              <a:t>. </a:t>
            </a:r>
            <a:r>
              <a:rPr lang="en-US" sz="2000" dirty="0" err="1"/>
              <a:t>Ils</a:t>
            </a:r>
            <a:r>
              <a:rPr lang="en-US" sz="2000" dirty="0"/>
              <a:t> </a:t>
            </a:r>
            <a:r>
              <a:rPr lang="en-US" sz="2000" dirty="0" err="1"/>
              <a:t>accompagnent</a:t>
            </a:r>
            <a:r>
              <a:rPr lang="en-US" sz="2000" dirty="0"/>
              <a:t> les </a:t>
            </a:r>
            <a:r>
              <a:rPr lang="en-US" sz="2000" dirty="0" err="1"/>
              <a:t>élèves</a:t>
            </a:r>
            <a:r>
              <a:rPr lang="en-US" sz="2000" dirty="0"/>
              <a:t> dans le </a:t>
            </a:r>
            <a:r>
              <a:rPr lang="en-US" sz="2000" b="1" dirty="0"/>
              <a:t>processus </a:t>
            </a:r>
            <a:r>
              <a:rPr lang="en-US" sz="2000" b="1" dirty="0" err="1"/>
              <a:t>créatif</a:t>
            </a:r>
            <a:r>
              <a:rPr lang="en-US" sz="2000" dirty="0"/>
              <a:t>, </a:t>
            </a:r>
            <a:r>
              <a:rPr lang="en-US" sz="2000" dirty="0" err="1"/>
              <a:t>favorisant</a:t>
            </a:r>
            <a:r>
              <a:rPr lang="en-US" sz="2000" dirty="0"/>
              <a:t> à la </a:t>
            </a:r>
            <a:r>
              <a:rPr lang="en-US" sz="2000" dirty="0" err="1"/>
              <a:t>fois</a:t>
            </a:r>
            <a:r>
              <a:rPr lang="en-US" sz="2000" dirty="0"/>
              <a:t> </a:t>
            </a:r>
            <a:r>
              <a:rPr lang="en-US" sz="2000" dirty="0" err="1"/>
              <a:t>l’expression</a:t>
            </a:r>
            <a:r>
              <a:rPr lang="en-US" sz="2000" dirty="0"/>
              <a:t> </a:t>
            </a:r>
            <a:r>
              <a:rPr lang="en-US" sz="2000" dirty="0" err="1"/>
              <a:t>artistique</a:t>
            </a:r>
            <a:r>
              <a:rPr lang="en-US" sz="2000" dirty="0"/>
              <a:t>, le </a:t>
            </a:r>
            <a:r>
              <a:rPr lang="en-US" sz="2000" b="1" dirty="0" err="1"/>
              <a:t>développement</a:t>
            </a:r>
            <a:r>
              <a:rPr lang="en-US" sz="2000" b="1" dirty="0"/>
              <a:t> des </a:t>
            </a:r>
            <a:r>
              <a:rPr lang="en-US" sz="2000" b="1" dirty="0" err="1"/>
              <a:t>compétences</a:t>
            </a:r>
            <a:r>
              <a:rPr lang="en-US" sz="2000" b="1" dirty="0"/>
              <a:t> </a:t>
            </a:r>
            <a:r>
              <a:rPr lang="en-US" sz="2000" b="1" dirty="0" err="1"/>
              <a:t>plastiques</a:t>
            </a:r>
            <a:r>
              <a:rPr lang="en-US" sz="2000" b="1" dirty="0"/>
              <a:t> </a:t>
            </a:r>
            <a:r>
              <a:rPr lang="en-US" sz="2000" dirty="0"/>
              <a:t>et la mise en </a:t>
            </a:r>
            <a:r>
              <a:rPr lang="en-US" sz="2000" dirty="0" err="1"/>
              <a:t>valeur</a:t>
            </a:r>
            <a:r>
              <a:rPr lang="en-US" sz="2000" dirty="0"/>
              <a:t> des </a:t>
            </a:r>
            <a:r>
              <a:rPr lang="en-US" sz="2000" b="1" dirty="0"/>
              <a:t>forces de chacun</a:t>
            </a:r>
            <a:r>
              <a:rPr lang="en-US" sz="2000" dirty="0"/>
              <a:t>.</a:t>
            </a:r>
          </a:p>
          <a:p>
            <a:pPr indent="-228600" fontAlgn="base">
              <a:lnSpc>
                <a:spcPct val="90000"/>
              </a:lnSpc>
              <a:spcAft>
                <a:spcPts val="600"/>
              </a:spcAft>
              <a:buFont typeface="Arial" panose="020B0604020202020204" pitchFamily="34" charset="0"/>
              <a:buChar char="•"/>
            </a:pPr>
            <a:endParaRPr lang="en-US" sz="1200" dirty="0">
              <a:effectLst/>
            </a:endParaRPr>
          </a:p>
        </p:txBody>
      </p:sp>
    </p:spTree>
    <p:extLst>
      <p:ext uri="{BB962C8B-B14F-4D97-AF65-F5344CB8AC3E}">
        <p14:creationId xmlns:p14="http://schemas.microsoft.com/office/powerpoint/2010/main" val="1773596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TotalTime>
  <Words>1340</Words>
  <Application>Microsoft Office PowerPoint</Application>
  <PresentationFormat>Personnalisé</PresentationFormat>
  <Paragraphs>99</Paragraphs>
  <Slides>13</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13</vt:i4>
      </vt:variant>
    </vt:vector>
  </HeadingPairs>
  <TitlesOfParts>
    <vt:vector size="24" baseType="lpstr">
      <vt:lpstr>Poppins</vt:lpstr>
      <vt:lpstr>Lato Bold</vt:lpstr>
      <vt:lpstr>Roboto Bold</vt:lpstr>
      <vt:lpstr>Aptos</vt:lpstr>
      <vt:lpstr>Lato</vt:lpstr>
      <vt:lpstr>Poppins Bold</vt:lpstr>
      <vt:lpstr>Calibri</vt:lpstr>
      <vt:lpstr>Arial</vt:lpstr>
      <vt:lpstr>Open Sans Bold</vt:lpstr>
      <vt:lpstr>Lato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et Vert Simple Doodle Créatif Cours Universitaire Enseignant Présentation</dc:title>
  <dc:creator>Fournier Sonia</dc:creator>
  <cp:lastModifiedBy>Fournier Sonia</cp:lastModifiedBy>
  <cp:revision>1</cp:revision>
  <dcterms:created xsi:type="dcterms:W3CDTF">2006-08-16T00:00:00Z</dcterms:created>
  <dcterms:modified xsi:type="dcterms:W3CDTF">2025-09-24T18:30:59Z</dcterms:modified>
  <dc:identifier>DAGt4zgfZ24</dc:identifier>
</cp:coreProperties>
</file>